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671" r:id="rId2"/>
  </p:sldMasterIdLst>
  <p:notesMasterIdLst>
    <p:notesMasterId r:id="rId24"/>
  </p:notesMasterIdLst>
  <p:sldIdLst>
    <p:sldId id="377" r:id="rId3"/>
    <p:sldId id="409" r:id="rId4"/>
    <p:sldId id="422" r:id="rId5"/>
    <p:sldId id="313" r:id="rId6"/>
    <p:sldId id="423" r:id="rId7"/>
    <p:sldId id="424" r:id="rId8"/>
    <p:sldId id="418" r:id="rId9"/>
    <p:sldId id="426" r:id="rId10"/>
    <p:sldId id="429" r:id="rId11"/>
    <p:sldId id="430" r:id="rId12"/>
    <p:sldId id="427" r:id="rId13"/>
    <p:sldId id="428" r:id="rId14"/>
    <p:sldId id="419" r:id="rId15"/>
    <p:sldId id="431" r:id="rId16"/>
    <p:sldId id="437" r:id="rId17"/>
    <p:sldId id="438" r:id="rId18"/>
    <p:sldId id="440" r:id="rId19"/>
    <p:sldId id="432" r:id="rId20"/>
    <p:sldId id="435" r:id="rId21"/>
    <p:sldId id="434" r:id="rId22"/>
    <p:sldId id="390" r:id="rId23"/>
  </p:sldIdLst>
  <p:sldSz cx="12192000" cy="6858000"/>
  <p:notesSz cx="7086600" cy="86868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8F3C16-5D22-CCE5-51CC-A67181564C33}" name="Eugene Bartman" initials="EB" userId="64e5115c7e134ab4" providerId="Windows Live"/>
  <p188:author id="{6AFBF31A-7E5F-7B94-E6B6-81B786791940}" name="Gert van der Windt" initials="GvdW" userId="4bb8c2ce3909f8e7" providerId="Windows Live"/>
  <p188:author id="{682C6A33-087E-9E16-57CF-47788AEB2715}" name="willem.hietkamp@pon.com" initials="w" userId="S::willem.hietkamp@pon.com::d3acb7cd-de14-42a9-9545-958a4e0c6b4f" providerId="AD"/>
  <p188:author id="{32B2BBB9-7910-1496-F0C1-39801BB440C0}" name="Luc Pieters" initials="LP" userId="Luc Pieters" providerId="None"/>
  <p188:author id="{42549FE1-0714-F5C1-1DC6-269685708455}" name="Leon Benders" initials="LB" userId="mrl3jk7LVp/KGP89VQUYulhXlQokByMv3C2+74RD0K8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ke Lether" initials="FL" lastIdx="6" clrIdx="0">
    <p:extLst>
      <p:ext uri="{19B8F6BF-5375-455C-9EA6-DF929625EA0E}">
        <p15:presenceInfo xmlns:p15="http://schemas.microsoft.com/office/powerpoint/2012/main" userId="36ef9b6ebda30f72" providerId="Windows Live"/>
      </p:ext>
    </p:extLst>
  </p:cmAuthor>
  <p:cmAuthor id="2" name="Gert van der Windt" initials="GvdW" lastIdx="12" clrIdx="1">
    <p:extLst>
      <p:ext uri="{19B8F6BF-5375-455C-9EA6-DF929625EA0E}">
        <p15:presenceInfo xmlns:p15="http://schemas.microsoft.com/office/powerpoint/2012/main" userId="4bb8c2ce3909f8e7" providerId="Windows Live"/>
      </p:ext>
    </p:extLst>
  </p:cmAuthor>
  <p:cmAuthor id="3" name="john dietz" initials="jd" lastIdx="8" clrIdx="2">
    <p:extLst>
      <p:ext uri="{19B8F6BF-5375-455C-9EA6-DF929625EA0E}">
        <p15:presenceInfo xmlns:p15="http://schemas.microsoft.com/office/powerpoint/2012/main" userId="rYmMKwzh1cKsszXuRRJGc5vqYQ6veSgSnUOCtNMMkxQ=" providerId="None"/>
      </p:ext>
    </p:extLst>
  </p:cmAuthor>
  <p:cmAuthor id="4" name="Leon Benders" initials="LB" lastIdx="17" clrIdx="3">
    <p:extLst>
      <p:ext uri="{19B8F6BF-5375-455C-9EA6-DF929625EA0E}">
        <p15:presenceInfo xmlns:p15="http://schemas.microsoft.com/office/powerpoint/2012/main" userId="4033b129d186cc86" providerId="Windows Live"/>
      </p:ext>
    </p:extLst>
  </p:cmAuthor>
  <p:cmAuthor id="5" name="Pohle, Max" initials="PM" lastIdx="4" clrIdx="4">
    <p:extLst>
      <p:ext uri="{19B8F6BF-5375-455C-9EA6-DF929625EA0E}">
        <p15:presenceInfo xmlns:p15="http://schemas.microsoft.com/office/powerpoint/2012/main" userId="S::max.pohle@kpn.com::d32c97bb-826c-44ed-805e-7d4110d3f2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1B5A0-21C1-4499-8C00-C7D6DC388BFE}" v="7" dt="2024-05-15T13:40:01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3364" autoAdjust="0"/>
  </p:normalViewPr>
  <p:slideViewPr>
    <p:cSldViewPr snapToGrid="0">
      <p:cViewPr varScale="1">
        <p:scale>
          <a:sx n="112" d="100"/>
          <a:sy n="112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Borst" clId="Web-{F2F87381-3F47-4BCB-A66A-B06ACD07DF00}"/>
    <pc:docChg chg="modSld">
      <pc:chgData name="Martin Borst" userId="" providerId="" clId="Web-{F2F87381-3F47-4BCB-A66A-B06ACD07DF00}" dt="2024-05-14T13:06:17.632" v="49" actId="1076"/>
      <pc:docMkLst>
        <pc:docMk/>
      </pc:docMkLst>
      <pc:sldChg chg="addSp delSp modSp">
        <pc:chgData name="Martin Borst" userId="" providerId="" clId="Web-{F2F87381-3F47-4BCB-A66A-B06ACD07DF00}" dt="2024-05-14T13:02:19.643" v="11" actId="20577"/>
        <pc:sldMkLst>
          <pc:docMk/>
          <pc:sldMk cId="2951757556" sldId="429"/>
        </pc:sldMkLst>
        <pc:spChg chg="mod">
          <ac:chgData name="Martin Borst" userId="" providerId="" clId="Web-{F2F87381-3F47-4BCB-A66A-B06ACD07DF00}" dt="2024-05-14T13:02:19.643" v="11" actId="20577"/>
          <ac:spMkLst>
            <pc:docMk/>
            <pc:sldMk cId="2951757556" sldId="429"/>
            <ac:spMk id="3" creationId="{6E59859B-2C88-40A3-B9B6-3EB8E992862E}"/>
          </ac:spMkLst>
        </pc:spChg>
        <pc:picChg chg="add mod">
          <ac:chgData name="Martin Borst" userId="" providerId="" clId="Web-{F2F87381-3F47-4BCB-A66A-B06ACD07DF00}" dt="2024-05-14T13:02:04.283" v="2" actId="1076"/>
          <ac:picMkLst>
            <pc:docMk/>
            <pc:sldMk cId="2951757556" sldId="429"/>
            <ac:picMk id="2" creationId="{DB16DFAF-6D06-9AD8-ED87-309B0F375C6C}"/>
          </ac:picMkLst>
        </pc:picChg>
        <pc:picChg chg="del">
          <ac:chgData name="Martin Borst" userId="" providerId="" clId="Web-{F2F87381-3F47-4BCB-A66A-B06ACD07DF00}" dt="2024-05-14T13:01:56.939" v="0"/>
          <ac:picMkLst>
            <pc:docMk/>
            <pc:sldMk cId="2951757556" sldId="429"/>
            <ac:picMk id="4" creationId="{D17A7FA6-D485-8311-E5E9-6876E6DE5397}"/>
          </ac:picMkLst>
        </pc:picChg>
      </pc:sldChg>
      <pc:sldChg chg="addSp delSp modSp">
        <pc:chgData name="Martin Borst" userId="" providerId="" clId="Web-{F2F87381-3F47-4BCB-A66A-B06ACD07DF00}" dt="2024-05-14T13:06:17.632" v="49" actId="1076"/>
        <pc:sldMkLst>
          <pc:docMk/>
          <pc:sldMk cId="3400103125" sldId="430"/>
        </pc:sldMkLst>
        <pc:spChg chg="mod">
          <ac:chgData name="Martin Borst" userId="" providerId="" clId="Web-{F2F87381-3F47-4BCB-A66A-B06ACD07DF00}" dt="2024-05-14T13:02:27.580" v="15" actId="20577"/>
          <ac:spMkLst>
            <pc:docMk/>
            <pc:sldMk cId="3400103125" sldId="430"/>
            <ac:spMk id="3" creationId="{6E59859B-2C88-40A3-B9B6-3EB8E992862E}"/>
          </ac:spMkLst>
        </pc:spChg>
        <pc:picChg chg="add mod">
          <ac:chgData name="Martin Borst" userId="" providerId="" clId="Web-{F2F87381-3F47-4BCB-A66A-B06ACD07DF00}" dt="2024-05-14T13:06:05.819" v="47" actId="14100"/>
          <ac:picMkLst>
            <pc:docMk/>
            <pc:sldMk cId="3400103125" sldId="430"/>
            <ac:picMk id="2" creationId="{7D2E7B28-71E5-551A-1311-37A3CCDA7AD4}"/>
          </ac:picMkLst>
        </pc:picChg>
        <pc:picChg chg="add del mod">
          <ac:chgData name="Martin Borst" userId="" providerId="" clId="Web-{F2F87381-3F47-4BCB-A66A-B06ACD07DF00}" dt="2024-05-14T13:04:25.926" v="26"/>
          <ac:picMkLst>
            <pc:docMk/>
            <pc:sldMk cId="3400103125" sldId="430"/>
            <ac:picMk id="4" creationId="{AE2DFBC4-7369-D456-C84C-1DA7A2FC35FE}"/>
          </ac:picMkLst>
        </pc:picChg>
        <pc:picChg chg="del">
          <ac:chgData name="Martin Borst" userId="" providerId="" clId="Web-{F2F87381-3F47-4BCB-A66A-B06ACD07DF00}" dt="2024-05-14T13:03:50.301" v="16"/>
          <ac:picMkLst>
            <pc:docMk/>
            <pc:sldMk cId="3400103125" sldId="430"/>
            <ac:picMk id="6" creationId="{CB7C5182-885B-5E8C-51B0-D17239FAB085}"/>
          </ac:picMkLst>
        </pc:picChg>
        <pc:picChg chg="add mod">
          <ac:chgData name="Martin Borst" userId="" providerId="" clId="Web-{F2F87381-3F47-4BCB-A66A-B06ACD07DF00}" dt="2024-05-14T13:06:14.945" v="48" actId="1076"/>
          <ac:picMkLst>
            <pc:docMk/>
            <pc:sldMk cId="3400103125" sldId="430"/>
            <ac:picMk id="7" creationId="{E7D214FF-E7D5-4774-3007-4413B861C724}"/>
          </ac:picMkLst>
        </pc:picChg>
        <pc:picChg chg="del">
          <ac:chgData name="Martin Borst" userId="" providerId="" clId="Web-{F2F87381-3F47-4BCB-A66A-B06ACD07DF00}" dt="2024-05-14T13:04:53.927" v="33"/>
          <ac:picMkLst>
            <pc:docMk/>
            <pc:sldMk cId="3400103125" sldId="430"/>
            <ac:picMk id="8" creationId="{A400DD7B-8A34-9D73-2D32-6099A7E5AAE7}"/>
          </ac:picMkLst>
        </pc:picChg>
        <pc:picChg chg="add mod">
          <ac:chgData name="Martin Borst" userId="" providerId="" clId="Web-{F2F87381-3F47-4BCB-A66A-B06ACD07DF00}" dt="2024-05-14T13:06:17.632" v="49" actId="1076"/>
          <ac:picMkLst>
            <pc:docMk/>
            <pc:sldMk cId="3400103125" sldId="430"/>
            <ac:picMk id="9" creationId="{C537E451-EB7E-15DE-68AD-D54075C0DDAB}"/>
          </ac:picMkLst>
        </pc:picChg>
        <pc:picChg chg="del">
          <ac:chgData name="Martin Borst" userId="" providerId="" clId="Web-{F2F87381-3F47-4BCB-A66A-B06ACD07DF00}" dt="2024-05-14T13:04:47.302" v="29"/>
          <ac:picMkLst>
            <pc:docMk/>
            <pc:sldMk cId="3400103125" sldId="430"/>
            <ac:picMk id="10" creationId="{18B0AA29-1F97-D605-15EC-FCE56AD8919B}"/>
          </ac:picMkLst>
        </pc:picChg>
        <pc:picChg chg="del">
          <ac:chgData name="Martin Borst" userId="" providerId="" clId="Web-{F2F87381-3F47-4BCB-A66A-B06ACD07DF00}" dt="2024-05-14T13:04:02.848" v="21"/>
          <ac:picMkLst>
            <pc:docMk/>
            <pc:sldMk cId="3400103125" sldId="430"/>
            <ac:picMk id="11" creationId="{8746F682-AB76-C0DD-EAC8-B4E1BC92B1C2}"/>
          </ac:picMkLst>
        </pc:picChg>
        <pc:picChg chg="add mod">
          <ac:chgData name="Martin Borst" userId="" providerId="" clId="Web-{F2F87381-3F47-4BCB-A66A-B06ACD07DF00}" dt="2024-05-14T13:05:26.850" v="38" actId="1076"/>
          <ac:picMkLst>
            <pc:docMk/>
            <pc:sldMk cId="3400103125" sldId="430"/>
            <ac:picMk id="12" creationId="{C367DF07-1174-C797-A91C-FFC270B3DEC2}"/>
          </ac:picMkLst>
        </pc:picChg>
      </pc:sldChg>
    </pc:docChg>
  </pc:docChgLst>
  <pc:docChgLst>
    <pc:chgData name="Jan Karel Mak" clId="Web-{B02B2BA4-10F1-4841-AC98-7A801A4CEB0B}"/>
    <pc:docChg chg="modSld">
      <pc:chgData name="Jan Karel Mak" userId="" providerId="" clId="Web-{B02B2BA4-10F1-4841-AC98-7A801A4CEB0B}" dt="2024-05-11T07:48:28.319" v="31" actId="20577"/>
      <pc:docMkLst>
        <pc:docMk/>
      </pc:docMkLst>
      <pc:sldChg chg="modSp">
        <pc:chgData name="Jan Karel Mak" userId="" providerId="" clId="Web-{B02B2BA4-10F1-4841-AC98-7A801A4CEB0B}" dt="2024-05-11T07:45:03.970" v="4" actId="20577"/>
        <pc:sldMkLst>
          <pc:docMk/>
          <pc:sldMk cId="269592656" sldId="418"/>
        </pc:sldMkLst>
        <pc:spChg chg="mod">
          <ac:chgData name="Jan Karel Mak" userId="" providerId="" clId="Web-{B02B2BA4-10F1-4841-AC98-7A801A4CEB0B}" dt="2024-05-11T07:45:03.970" v="4" actId="20577"/>
          <ac:spMkLst>
            <pc:docMk/>
            <pc:sldMk cId="269592656" sldId="418"/>
            <ac:spMk id="4" creationId="{9CC531A7-672A-2BD4-B4C4-8FB6445D3A71}"/>
          </ac:spMkLst>
        </pc:spChg>
      </pc:sldChg>
      <pc:sldChg chg="modSp">
        <pc:chgData name="Jan Karel Mak" userId="" providerId="" clId="Web-{B02B2BA4-10F1-4841-AC98-7A801A4CEB0B}" dt="2024-05-11T07:48:28.319" v="31" actId="20577"/>
        <pc:sldMkLst>
          <pc:docMk/>
          <pc:sldMk cId="1401378860" sldId="437"/>
        </pc:sldMkLst>
        <pc:spChg chg="mod">
          <ac:chgData name="Jan Karel Mak" userId="" providerId="" clId="Web-{B02B2BA4-10F1-4841-AC98-7A801A4CEB0B}" dt="2024-05-11T07:48:28.319" v="31" actId="20577"/>
          <ac:spMkLst>
            <pc:docMk/>
            <pc:sldMk cId="1401378860" sldId="437"/>
            <ac:spMk id="4" creationId="{9CC531A7-672A-2BD4-B4C4-8FB6445D3A71}"/>
          </ac:spMkLst>
        </pc:spChg>
      </pc:sldChg>
    </pc:docChg>
  </pc:docChgLst>
  <pc:docChgLst>
    <pc:chgData name="Borst, M.L. (Martin)" userId="70f38357-2a4a-4a6c-906b-8345cbe8402e" providerId="ADAL" clId="{A6B1B5A0-21C1-4499-8C00-C7D6DC388BFE}"/>
    <pc:docChg chg="undo custSel addSld delSld modSld">
      <pc:chgData name="Borst, M.L. (Martin)" userId="70f38357-2a4a-4a6c-906b-8345cbe8402e" providerId="ADAL" clId="{A6B1B5A0-21C1-4499-8C00-C7D6DC388BFE}" dt="2024-05-15T15:46:12.143" v="230" actId="20577"/>
      <pc:docMkLst>
        <pc:docMk/>
      </pc:docMkLst>
      <pc:sldChg chg="modSp mod">
        <pc:chgData name="Borst, M.L. (Martin)" userId="70f38357-2a4a-4a6c-906b-8345cbe8402e" providerId="ADAL" clId="{A6B1B5A0-21C1-4499-8C00-C7D6DC388BFE}" dt="2024-05-15T15:14:11.407" v="223" actId="20577"/>
        <pc:sldMkLst>
          <pc:docMk/>
          <pc:sldMk cId="269592656" sldId="418"/>
        </pc:sldMkLst>
        <pc:spChg chg="mod">
          <ac:chgData name="Borst, M.L. (Martin)" userId="70f38357-2a4a-4a6c-906b-8345cbe8402e" providerId="ADAL" clId="{A6B1B5A0-21C1-4499-8C00-C7D6DC388BFE}" dt="2024-05-15T15:14:11.407" v="223" actId="20577"/>
          <ac:spMkLst>
            <pc:docMk/>
            <pc:sldMk cId="269592656" sldId="418"/>
            <ac:spMk id="4" creationId="{9CC531A7-672A-2BD4-B4C4-8FB6445D3A71}"/>
          </ac:spMkLst>
        </pc:spChg>
      </pc:sldChg>
      <pc:sldChg chg="modSp mod">
        <pc:chgData name="Borst, M.L. (Martin)" userId="70f38357-2a4a-4a6c-906b-8345cbe8402e" providerId="ADAL" clId="{A6B1B5A0-21C1-4499-8C00-C7D6DC388BFE}" dt="2024-05-15T12:41:36.319" v="35" actId="108"/>
        <pc:sldMkLst>
          <pc:docMk/>
          <pc:sldMk cId="1401378860" sldId="437"/>
        </pc:sldMkLst>
        <pc:spChg chg="mod">
          <ac:chgData name="Borst, M.L. (Martin)" userId="70f38357-2a4a-4a6c-906b-8345cbe8402e" providerId="ADAL" clId="{A6B1B5A0-21C1-4499-8C00-C7D6DC388BFE}" dt="2024-05-15T12:38:25.707" v="5" actId="20577"/>
          <ac:spMkLst>
            <pc:docMk/>
            <pc:sldMk cId="1401378860" sldId="437"/>
            <ac:spMk id="3" creationId="{6E59859B-2C88-40A3-B9B6-3EB8E992862E}"/>
          </ac:spMkLst>
        </pc:spChg>
        <pc:spChg chg="mod">
          <ac:chgData name="Borst, M.L. (Martin)" userId="70f38357-2a4a-4a6c-906b-8345cbe8402e" providerId="ADAL" clId="{A6B1B5A0-21C1-4499-8C00-C7D6DC388BFE}" dt="2024-05-15T12:41:36.319" v="35" actId="108"/>
          <ac:spMkLst>
            <pc:docMk/>
            <pc:sldMk cId="1401378860" sldId="437"/>
            <ac:spMk id="4" creationId="{9CC531A7-672A-2BD4-B4C4-8FB6445D3A71}"/>
          </ac:spMkLst>
        </pc:spChg>
      </pc:sldChg>
      <pc:sldChg chg="modSp add mod">
        <pc:chgData name="Borst, M.L. (Martin)" userId="70f38357-2a4a-4a6c-906b-8345cbe8402e" providerId="ADAL" clId="{A6B1B5A0-21C1-4499-8C00-C7D6DC388BFE}" dt="2024-05-15T12:42:52.384" v="48" actId="14"/>
        <pc:sldMkLst>
          <pc:docMk/>
          <pc:sldMk cId="2873475365" sldId="438"/>
        </pc:sldMkLst>
        <pc:spChg chg="mod">
          <ac:chgData name="Borst, M.L. (Martin)" userId="70f38357-2a4a-4a6c-906b-8345cbe8402e" providerId="ADAL" clId="{A6B1B5A0-21C1-4499-8C00-C7D6DC388BFE}" dt="2024-05-15T12:39:19.542" v="12" actId="20577"/>
          <ac:spMkLst>
            <pc:docMk/>
            <pc:sldMk cId="2873475365" sldId="438"/>
            <ac:spMk id="3" creationId="{6E59859B-2C88-40A3-B9B6-3EB8E992862E}"/>
          </ac:spMkLst>
        </pc:spChg>
        <pc:spChg chg="mod">
          <ac:chgData name="Borst, M.L. (Martin)" userId="70f38357-2a4a-4a6c-906b-8345cbe8402e" providerId="ADAL" clId="{A6B1B5A0-21C1-4499-8C00-C7D6DC388BFE}" dt="2024-05-15T12:42:52.384" v="48" actId="14"/>
          <ac:spMkLst>
            <pc:docMk/>
            <pc:sldMk cId="2873475365" sldId="438"/>
            <ac:spMk id="4" creationId="{9CC531A7-672A-2BD4-B4C4-8FB6445D3A71}"/>
          </ac:spMkLst>
        </pc:spChg>
      </pc:sldChg>
      <pc:sldChg chg="modSp add del mod">
        <pc:chgData name="Borst, M.L. (Martin)" userId="70f38357-2a4a-4a6c-906b-8345cbe8402e" providerId="ADAL" clId="{A6B1B5A0-21C1-4499-8C00-C7D6DC388BFE}" dt="2024-05-15T12:42:33.602" v="43" actId="47"/>
        <pc:sldMkLst>
          <pc:docMk/>
          <pc:sldMk cId="3346577529" sldId="439"/>
        </pc:sldMkLst>
        <pc:spChg chg="mod">
          <ac:chgData name="Borst, M.L. (Martin)" userId="70f38357-2a4a-4a6c-906b-8345cbe8402e" providerId="ADAL" clId="{A6B1B5A0-21C1-4499-8C00-C7D6DC388BFE}" dt="2024-05-15T12:42:29.877" v="42" actId="20577"/>
          <ac:spMkLst>
            <pc:docMk/>
            <pc:sldMk cId="3346577529" sldId="439"/>
            <ac:spMk id="3" creationId="{6E59859B-2C88-40A3-B9B6-3EB8E992862E}"/>
          </ac:spMkLst>
        </pc:spChg>
      </pc:sldChg>
      <pc:sldChg chg="modSp add mod">
        <pc:chgData name="Borst, M.L. (Martin)" userId="70f38357-2a4a-4a6c-906b-8345cbe8402e" providerId="ADAL" clId="{A6B1B5A0-21C1-4499-8C00-C7D6DC388BFE}" dt="2024-05-15T15:46:12.143" v="230" actId="20577"/>
        <pc:sldMkLst>
          <pc:docMk/>
          <pc:sldMk cId="1016792115" sldId="440"/>
        </pc:sldMkLst>
        <pc:spChg chg="mod">
          <ac:chgData name="Borst, M.L. (Martin)" userId="70f38357-2a4a-4a6c-906b-8345cbe8402e" providerId="ADAL" clId="{A6B1B5A0-21C1-4499-8C00-C7D6DC388BFE}" dt="2024-05-15T12:40:29.583" v="21" actId="20577"/>
          <ac:spMkLst>
            <pc:docMk/>
            <pc:sldMk cId="1016792115" sldId="440"/>
            <ac:spMk id="3" creationId="{6E59859B-2C88-40A3-B9B6-3EB8E992862E}"/>
          </ac:spMkLst>
        </pc:spChg>
        <pc:spChg chg="mod">
          <ac:chgData name="Borst, M.L. (Martin)" userId="70f38357-2a4a-4a6c-906b-8345cbe8402e" providerId="ADAL" clId="{A6B1B5A0-21C1-4499-8C00-C7D6DC388BFE}" dt="2024-05-15T15:46:12.143" v="230" actId="20577"/>
          <ac:spMkLst>
            <pc:docMk/>
            <pc:sldMk cId="1016792115" sldId="440"/>
            <ac:spMk id="4" creationId="{9CC531A7-672A-2BD4-B4C4-8FB6445D3A71}"/>
          </ac:spMkLst>
        </pc:spChg>
      </pc:sldChg>
      <pc:sldChg chg="addSp delSp modSp add del mod">
        <pc:chgData name="Borst, M.L. (Martin)" userId="70f38357-2a4a-4a6c-906b-8345cbe8402e" providerId="ADAL" clId="{A6B1B5A0-21C1-4499-8C00-C7D6DC388BFE}" dt="2024-05-15T13:52:42.386" v="182" actId="47"/>
        <pc:sldMkLst>
          <pc:docMk/>
          <pc:sldMk cId="6761734" sldId="441"/>
        </pc:sldMkLst>
        <pc:spChg chg="mod">
          <ac:chgData name="Borst, M.L. (Martin)" userId="70f38357-2a4a-4a6c-906b-8345cbe8402e" providerId="ADAL" clId="{A6B1B5A0-21C1-4499-8C00-C7D6DC388BFE}" dt="2024-05-15T13:38:42.095" v="55" actId="20577"/>
          <ac:spMkLst>
            <pc:docMk/>
            <pc:sldMk cId="6761734" sldId="441"/>
            <ac:spMk id="3" creationId="{6E59859B-2C88-40A3-B9B6-3EB8E992862E}"/>
          </ac:spMkLst>
        </pc:spChg>
        <pc:spChg chg="mod">
          <ac:chgData name="Borst, M.L. (Martin)" userId="70f38357-2a4a-4a6c-906b-8345cbe8402e" providerId="ADAL" clId="{A6B1B5A0-21C1-4499-8C00-C7D6DC388BFE}" dt="2024-05-15T13:38:55.271" v="61" actId="20577"/>
          <ac:spMkLst>
            <pc:docMk/>
            <pc:sldMk cId="6761734" sldId="441"/>
            <ac:spMk id="4" creationId="{9CC531A7-672A-2BD4-B4C4-8FB6445D3A71}"/>
          </ac:spMkLst>
        </pc:spChg>
        <pc:spChg chg="add mod">
          <ac:chgData name="Borst, M.L. (Martin)" userId="70f38357-2a4a-4a6c-906b-8345cbe8402e" providerId="ADAL" clId="{A6B1B5A0-21C1-4499-8C00-C7D6DC388BFE}" dt="2024-05-15T13:41:36.584" v="181" actId="20577"/>
          <ac:spMkLst>
            <pc:docMk/>
            <pc:sldMk cId="6761734" sldId="441"/>
            <ac:spMk id="6" creationId="{D061D88A-F51E-CA81-AE6A-07D87BE4CAF0}"/>
          </ac:spMkLst>
        </pc:spChg>
        <pc:spChg chg="add mod">
          <ac:chgData name="Borst, M.L. (Martin)" userId="70f38357-2a4a-4a6c-906b-8345cbe8402e" providerId="ADAL" clId="{A6B1B5A0-21C1-4499-8C00-C7D6DC388BFE}" dt="2024-05-15T13:41:00.052" v="168" actId="6549"/>
          <ac:spMkLst>
            <pc:docMk/>
            <pc:sldMk cId="6761734" sldId="441"/>
            <ac:spMk id="7" creationId="{446E4E9B-658E-EAE1-6C93-D70E15F7F38E}"/>
          </ac:spMkLst>
        </pc:spChg>
        <pc:spChg chg="add mod">
          <ac:chgData name="Borst, M.L. (Martin)" userId="70f38357-2a4a-4a6c-906b-8345cbe8402e" providerId="ADAL" clId="{A6B1B5A0-21C1-4499-8C00-C7D6DC388BFE}" dt="2024-05-15T13:40:55.924" v="167" actId="20577"/>
          <ac:spMkLst>
            <pc:docMk/>
            <pc:sldMk cId="6761734" sldId="441"/>
            <ac:spMk id="8" creationId="{E2C58C50-D343-C874-FB90-31C06258BBAE}"/>
          </ac:spMkLst>
        </pc:spChg>
        <pc:graphicFrameChg chg="add del mod modGraphic">
          <ac:chgData name="Borst, M.L. (Martin)" userId="70f38357-2a4a-4a6c-906b-8345cbe8402e" providerId="ADAL" clId="{A6B1B5A0-21C1-4499-8C00-C7D6DC388BFE}" dt="2024-05-15T13:39:26.623" v="64" actId="478"/>
          <ac:graphicFrameMkLst>
            <pc:docMk/>
            <pc:sldMk cId="6761734" sldId="441"/>
            <ac:graphicFrameMk id="2" creationId="{58CC2CC5-533E-FCBC-4850-AB0404EA5037}"/>
          </ac:graphicFrameMkLst>
        </pc:graphicFrameChg>
      </pc:sldChg>
    </pc:docChg>
  </pc:docChgLst>
  <pc:docChgLst>
    <pc:chgData name="Borst, M.L. (Martin)" userId="70f38357-2a4a-4a6c-906b-8345cbe8402e" providerId="ADAL" clId="{7F214325-2433-40C5-8E9C-442505017B6F}"/>
    <pc:docChg chg="undo custSel addSld delSld modSld sldOrd">
      <pc:chgData name="Borst, M.L. (Martin)" userId="70f38357-2a4a-4a6c-906b-8345cbe8402e" providerId="ADAL" clId="{7F214325-2433-40C5-8E9C-442505017B6F}" dt="2024-05-09T12:47:45.829" v="1306" actId="108"/>
      <pc:docMkLst>
        <pc:docMk/>
      </pc:docMkLst>
      <pc:sldChg chg="addSp delSp modSp mod">
        <pc:chgData name="Borst, M.L. (Martin)" userId="70f38357-2a4a-4a6c-906b-8345cbe8402e" providerId="ADAL" clId="{7F214325-2433-40C5-8E9C-442505017B6F}" dt="2024-05-09T10:21:09.045" v="78" actId="6549"/>
        <pc:sldMkLst>
          <pc:docMk/>
          <pc:sldMk cId="978106616" sldId="313"/>
        </pc:sldMkLst>
        <pc:spChg chg="mod">
          <ac:chgData name="Borst, M.L. (Martin)" userId="70f38357-2a4a-4a6c-906b-8345cbe8402e" providerId="ADAL" clId="{7F214325-2433-40C5-8E9C-442505017B6F}" dt="2024-05-09T10:21:09.045" v="78" actId="6549"/>
          <ac:spMkLst>
            <pc:docMk/>
            <pc:sldMk cId="978106616" sldId="313"/>
            <ac:spMk id="3" creationId="{6E59859B-2C88-40A3-B9B6-3EB8E992862E}"/>
          </ac:spMkLst>
        </pc:spChg>
        <pc:graphicFrameChg chg="add mod">
          <ac:chgData name="Borst, M.L. (Martin)" userId="70f38357-2a4a-4a6c-906b-8345cbe8402e" providerId="ADAL" clId="{7F214325-2433-40C5-8E9C-442505017B6F}" dt="2024-05-09T10:20:40.490" v="68"/>
          <ac:graphicFrameMkLst>
            <pc:docMk/>
            <pc:sldMk cId="978106616" sldId="313"/>
            <ac:graphicFrameMk id="2" creationId="{1B5C6263-BEB2-D368-9C2A-9EBB9BBA2C40}"/>
          </ac:graphicFrameMkLst>
        </pc:graphicFrameChg>
        <pc:graphicFrameChg chg="del mod">
          <ac:chgData name="Borst, M.L. (Martin)" userId="70f38357-2a4a-4a6c-906b-8345cbe8402e" providerId="ADAL" clId="{7F214325-2433-40C5-8E9C-442505017B6F}" dt="2024-05-09T10:19:54.371" v="61" actId="478"/>
          <ac:graphicFrameMkLst>
            <pc:docMk/>
            <pc:sldMk cId="978106616" sldId="313"/>
            <ac:graphicFrameMk id="7" creationId="{D5DBF229-01E6-DBC3-B536-C1D7D6ECCFC0}"/>
          </ac:graphicFrameMkLst>
        </pc:graphicFrameChg>
      </pc:sldChg>
      <pc:sldChg chg="modSp mod">
        <pc:chgData name="Borst, M.L. (Martin)" userId="70f38357-2a4a-4a6c-906b-8345cbe8402e" providerId="ADAL" clId="{7F214325-2433-40C5-8E9C-442505017B6F}" dt="2024-05-09T10:15:57.039" v="13" actId="20577"/>
        <pc:sldMkLst>
          <pc:docMk/>
          <pc:sldMk cId="1387523883" sldId="377"/>
        </pc:sldMkLst>
        <pc:spChg chg="mod">
          <ac:chgData name="Borst, M.L. (Martin)" userId="70f38357-2a4a-4a6c-906b-8345cbe8402e" providerId="ADAL" clId="{7F214325-2433-40C5-8E9C-442505017B6F}" dt="2024-05-09T10:15:57.039" v="13" actId="20577"/>
          <ac:spMkLst>
            <pc:docMk/>
            <pc:sldMk cId="1387523883" sldId="377"/>
            <ac:spMk id="7" creationId="{EC6CFD67-722C-4375-8150-1888ABE6B0E6}"/>
          </ac:spMkLst>
        </pc:spChg>
      </pc:sldChg>
      <pc:sldChg chg="del">
        <pc:chgData name="Borst, M.L. (Martin)" userId="70f38357-2a4a-4a6c-906b-8345cbe8402e" providerId="ADAL" clId="{7F214325-2433-40C5-8E9C-442505017B6F}" dt="2024-05-09T11:19:48.611" v="1068" actId="47"/>
        <pc:sldMkLst>
          <pc:docMk/>
          <pc:sldMk cId="3773863786" sldId="386"/>
        </pc:sldMkLst>
      </pc:sldChg>
      <pc:sldChg chg="modSp mod">
        <pc:chgData name="Borst, M.L. (Martin)" userId="70f38357-2a4a-4a6c-906b-8345cbe8402e" providerId="ADAL" clId="{7F214325-2433-40C5-8E9C-442505017B6F}" dt="2024-05-09T10:18:02.952" v="55" actId="20577"/>
        <pc:sldMkLst>
          <pc:docMk/>
          <pc:sldMk cId="3246937280" sldId="409"/>
        </pc:sldMkLst>
        <pc:spChg chg="mod">
          <ac:chgData name="Borst, M.L. (Martin)" userId="70f38357-2a4a-4a6c-906b-8345cbe8402e" providerId="ADAL" clId="{7F214325-2433-40C5-8E9C-442505017B6F}" dt="2024-05-09T10:18:02.952" v="55" actId="20577"/>
          <ac:spMkLst>
            <pc:docMk/>
            <pc:sldMk cId="3246937280" sldId="409"/>
            <ac:spMk id="7" creationId="{EC6CFD67-722C-4375-8150-1888ABE6B0E6}"/>
          </ac:spMkLst>
        </pc:spChg>
      </pc:sldChg>
      <pc:sldChg chg="del">
        <pc:chgData name="Borst, M.L. (Martin)" userId="70f38357-2a4a-4a6c-906b-8345cbe8402e" providerId="ADAL" clId="{7F214325-2433-40C5-8E9C-442505017B6F}" dt="2024-05-09T10:18:09.982" v="56" actId="47"/>
        <pc:sldMkLst>
          <pc:docMk/>
          <pc:sldMk cId="3857805838" sldId="410"/>
        </pc:sldMkLst>
      </pc:sldChg>
      <pc:sldChg chg="del">
        <pc:chgData name="Borst, M.L. (Martin)" userId="70f38357-2a4a-4a6c-906b-8345cbe8402e" providerId="ADAL" clId="{7F214325-2433-40C5-8E9C-442505017B6F}" dt="2024-05-09T11:19:47.038" v="1067" actId="47"/>
        <pc:sldMkLst>
          <pc:docMk/>
          <pc:sldMk cId="1167728028" sldId="411"/>
        </pc:sldMkLst>
      </pc:sldChg>
      <pc:sldChg chg="del">
        <pc:chgData name="Borst, M.L. (Martin)" userId="70f38357-2a4a-4a6c-906b-8345cbe8402e" providerId="ADAL" clId="{7F214325-2433-40C5-8E9C-442505017B6F}" dt="2024-05-09T11:19:53.087" v="1069" actId="47"/>
        <pc:sldMkLst>
          <pc:docMk/>
          <pc:sldMk cId="1955452788" sldId="412"/>
        </pc:sldMkLst>
      </pc:sldChg>
      <pc:sldChg chg="del">
        <pc:chgData name="Borst, M.L. (Martin)" userId="70f38357-2a4a-4a6c-906b-8345cbe8402e" providerId="ADAL" clId="{7F214325-2433-40C5-8E9C-442505017B6F}" dt="2024-05-09T11:21:08.621" v="1080" actId="47"/>
        <pc:sldMkLst>
          <pc:docMk/>
          <pc:sldMk cId="1292662434" sldId="413"/>
        </pc:sldMkLst>
      </pc:sldChg>
      <pc:sldChg chg="del">
        <pc:chgData name="Borst, M.L. (Martin)" userId="70f38357-2a4a-4a6c-906b-8345cbe8402e" providerId="ADAL" clId="{7F214325-2433-40C5-8E9C-442505017B6F}" dt="2024-05-09T10:21:18.612" v="80" actId="47"/>
        <pc:sldMkLst>
          <pc:docMk/>
          <pc:sldMk cId="2820778992" sldId="414"/>
        </pc:sldMkLst>
      </pc:sldChg>
      <pc:sldChg chg="del">
        <pc:chgData name="Borst, M.L. (Martin)" userId="70f38357-2a4a-4a6c-906b-8345cbe8402e" providerId="ADAL" clId="{7F214325-2433-40C5-8E9C-442505017B6F}" dt="2024-05-09T10:21:34.129" v="83" actId="47"/>
        <pc:sldMkLst>
          <pc:docMk/>
          <pc:sldMk cId="3703369283" sldId="415"/>
        </pc:sldMkLst>
      </pc:sldChg>
      <pc:sldChg chg="del">
        <pc:chgData name="Borst, M.L. (Martin)" userId="70f38357-2a4a-4a6c-906b-8345cbe8402e" providerId="ADAL" clId="{7F214325-2433-40C5-8E9C-442505017B6F}" dt="2024-05-09T11:04:05.698" v="965" actId="47"/>
        <pc:sldMkLst>
          <pc:docMk/>
          <pc:sldMk cId="1716061056" sldId="416"/>
        </pc:sldMkLst>
      </pc:sldChg>
      <pc:sldChg chg="del">
        <pc:chgData name="Borst, M.L. (Martin)" userId="70f38357-2a4a-4a6c-906b-8345cbe8402e" providerId="ADAL" clId="{7F214325-2433-40C5-8E9C-442505017B6F}" dt="2024-05-09T11:19:42.601" v="1066" actId="47"/>
        <pc:sldMkLst>
          <pc:docMk/>
          <pc:sldMk cId="133289396" sldId="417"/>
        </pc:sldMkLst>
      </pc:sldChg>
      <pc:sldChg chg="modSp mod">
        <pc:chgData name="Borst, M.L. (Martin)" userId="70f38357-2a4a-4a6c-906b-8345cbe8402e" providerId="ADAL" clId="{7F214325-2433-40C5-8E9C-442505017B6F}" dt="2024-05-09T12:47:13.478" v="1300" actId="6549"/>
        <pc:sldMkLst>
          <pc:docMk/>
          <pc:sldMk cId="269592656" sldId="418"/>
        </pc:sldMkLst>
        <pc:spChg chg="mod">
          <ac:chgData name="Borst, M.L. (Martin)" userId="70f38357-2a4a-4a6c-906b-8345cbe8402e" providerId="ADAL" clId="{7F214325-2433-40C5-8E9C-442505017B6F}" dt="2024-05-09T12:47:13.478" v="1300" actId="6549"/>
          <ac:spMkLst>
            <pc:docMk/>
            <pc:sldMk cId="269592656" sldId="418"/>
            <ac:spMk id="3" creationId="{6E59859B-2C88-40A3-B9B6-3EB8E992862E}"/>
          </ac:spMkLst>
        </pc:spChg>
        <pc:spChg chg="mod">
          <ac:chgData name="Borst, M.L. (Martin)" userId="70f38357-2a4a-4a6c-906b-8345cbe8402e" providerId="ADAL" clId="{7F214325-2433-40C5-8E9C-442505017B6F}" dt="2024-05-09T12:47:01.819" v="1297" actId="6549"/>
          <ac:spMkLst>
            <pc:docMk/>
            <pc:sldMk cId="269592656" sldId="418"/>
            <ac:spMk id="4" creationId="{9CC531A7-672A-2BD4-B4C4-8FB6445D3A71}"/>
          </ac:spMkLst>
        </pc:spChg>
      </pc:sldChg>
      <pc:sldChg chg="addSp delSp modSp mod">
        <pc:chgData name="Borst, M.L. (Martin)" userId="70f38357-2a4a-4a6c-906b-8345cbe8402e" providerId="ADAL" clId="{7F214325-2433-40C5-8E9C-442505017B6F}" dt="2024-05-09T11:20:47.220" v="1079" actId="20577"/>
        <pc:sldMkLst>
          <pc:docMk/>
          <pc:sldMk cId="3507419998" sldId="419"/>
        </pc:sldMkLst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3" creationId="{6E59859B-2C88-40A3-B9B6-3EB8E992862E}"/>
          </ac:spMkLst>
        </pc:spChg>
        <pc:spChg chg="del mod">
          <ac:chgData name="Borst, M.L. (Martin)" userId="70f38357-2a4a-4a6c-906b-8345cbe8402e" providerId="ADAL" clId="{7F214325-2433-40C5-8E9C-442505017B6F}" dt="2024-05-09T11:06:12.583" v="977" actId="478"/>
          <ac:spMkLst>
            <pc:docMk/>
            <pc:sldMk cId="3507419998" sldId="419"/>
            <ac:spMk id="4" creationId="{9CC531A7-672A-2BD4-B4C4-8FB6445D3A71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5" creationId="{729C917E-932E-61F8-0024-5060B4B16243}"/>
          </ac:spMkLst>
        </pc:spChg>
        <pc:spChg chg="add del mod">
          <ac:chgData name="Borst, M.L. (Martin)" userId="70f38357-2a4a-4a6c-906b-8345cbe8402e" providerId="ADAL" clId="{7F214325-2433-40C5-8E9C-442505017B6F}" dt="2024-05-09T11:06:14.064" v="978" actId="478"/>
          <ac:spMkLst>
            <pc:docMk/>
            <pc:sldMk cId="3507419998" sldId="419"/>
            <ac:spMk id="6" creationId="{A37D88CD-EA66-0418-0089-0C9FAAC521A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8" creationId="{50E03323-1E47-10FC-AFC8-97C3E6752E50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9" creationId="{4CDDD1D4-F2B0-DC40-F17E-668F72E132A2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0" creationId="{5BC05143-3271-AE75-D545-F47769FB6007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1" creationId="{4A5EA060-7B64-10AE-E247-D0D2CD3D8CB3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2" creationId="{AE511DEF-F24E-64E4-67D7-800E268AF0D2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3" creationId="{4893DF60-CF99-0A6A-8451-604CB2479788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4" creationId="{4972078B-2B4B-0007-40C3-906161A93963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5" creationId="{034482B5-A886-C13B-FB84-1635059DB99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6" creationId="{CE4ED6ED-3034-5D51-3E49-559907725FFF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7" creationId="{41A41CDF-8D51-304E-93AC-58695D20CCFF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8" creationId="{C604E91D-E97E-EA55-4006-FEDE003A40B7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9" creationId="{A1B27A6F-8C49-0CA1-3979-BC6FE1924DF9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20" creationId="{7A22CC0E-F259-C7D7-59A3-82195DF1E723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21" creationId="{82E3A475-7546-B9B7-C00A-F8155BC825F2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22" creationId="{0FEE7BED-05BA-394A-2749-71FF5C76D40F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23" creationId="{92CC16CF-2C7E-9760-0424-6EA341D442FE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24" creationId="{49877C2C-AD9F-5B86-F0EB-83B49C4D6CCD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25" creationId="{38D926E1-17FC-98FA-F885-F812D5A9D10F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26" creationId="{37ACC704-24C6-2111-A459-9FC19FA01CC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27" creationId="{00CC96CE-DE7D-FD29-78B3-E38526CFFB07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28" creationId="{A5B96EFE-EDC7-A44C-0455-0BF12299DE45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29" creationId="{52749B86-13C8-0405-DEAD-EF2FBDB8A04D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30" creationId="{01F876AC-6E87-7B9A-ABD9-734B33D83A14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31" creationId="{112CD627-3AED-BA33-FB96-0A6B4B6904C7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32" creationId="{DFB5E02F-91AC-8961-0248-A4B2482304A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33" creationId="{16DEFBAF-5B33-45FC-A35D-486C6408EFF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34" creationId="{7B67B454-9CAA-47EE-4A95-0F7FC85D62F7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35" creationId="{FE49D723-CF62-1FE3-F8C6-6CE185284DD5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36" creationId="{6D3CB0FC-46AB-DD7C-D769-ED031463AACD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37" creationId="{BB0A4AC4-58A2-C4B8-64B1-953F438E2719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38" creationId="{493A5837-6B91-8DB1-4747-A1B065B7105D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39" creationId="{8CEA74CF-8D29-F754-42EA-EDF4388950BB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40" creationId="{8115524A-1DB1-BE6F-1952-D1F6D14F92D5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41" creationId="{3E514121-5E2F-9380-0304-1197D43640FE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42" creationId="{AE06C290-FCC5-B3ED-5F4A-8FE94573CEEF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43" creationId="{D460089E-7129-35E7-6F9B-33DAF1229B88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44" creationId="{E4376FB6-32CC-175E-A875-DE25259F844C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45" creationId="{266EEFE4-61DE-7EE2-AE70-08FBF2B02BEB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46" creationId="{2C15BE84-D644-1C98-39CA-18F732955BA4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47" creationId="{AD75DCA9-7B71-61E1-8E34-D24775BDAD57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48" creationId="{0082BA67-9484-B154-53B5-EC52439C3764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49" creationId="{5C8A6E9B-BD91-C684-D8CE-1D3F2345D83E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50" creationId="{6186F0A4-484F-03A8-63DC-5F0F0FC8E84E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51" creationId="{5D2F879D-B722-5585-9FE4-0A90E8D2BA62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53" creationId="{B714C5E4-8724-2751-8E82-94710C835F8A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55" creationId="{B003538A-81AF-CB0F-B6AC-A755D981461B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57" creationId="{792C1B1D-18C1-9B40-C602-7E0C22612AE9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59" creationId="{4AA329D6-4C21-722F-1F5E-5299BD7C514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61" creationId="{492A3181-95FB-87AE-5CAB-0EFD36494B57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63" creationId="{FC1AD5F5-0BDB-53EF-1ECD-5E60C4F568DB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65" creationId="{DD0868DC-ED98-33FF-0099-BB11A22A30B9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67" creationId="{9FF288D6-105E-4932-BF97-29F71B5B2788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69" creationId="{451B782A-6816-0BB1-9A17-0CB37A856FB2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71" creationId="{CC36CDC7-EC52-5D71-AACA-5A8890E21B69}"/>
          </ac:spMkLst>
        </pc:spChg>
        <pc:spChg chg="add del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72" creationId="{45FD57A0-A19C-9FA1-27EB-8C95B971615B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74" creationId="{B8FD7E2C-B6A4-88CD-221A-30EF5D63EBE2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76" creationId="{CD860B09-4115-29A9-9CD6-23E4671A57CC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78" creationId="{FB3C6A8C-B5D6-01E6-504A-49E16D047151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80" creationId="{9775B381-A122-C28D-43D4-1E10BDF75369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82" creationId="{A4EA422F-DB93-CBA8-11B2-9C2110D775C1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84" creationId="{F0457016-BFC9-E32E-F145-B92664852068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86" creationId="{84E8C4E4-8EBA-61A0-4634-832242421368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88" creationId="{9CD57996-8C22-0264-0BF1-3D7A7E34A0F3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90" creationId="{4BFDB68C-5135-E01E-AF38-5B636925DA58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92" creationId="{A59A5F91-453C-A80E-341A-7CBA1C48DBD8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94" creationId="{C327A614-122B-0BB9-99A4-5A36E3E8AAD2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96" creationId="{BBEB5988-445C-3AB1-08CE-4F64D7D82903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98" creationId="{3950D824-4BA7-EE23-011C-2C132A0D53E3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00" creationId="{7148DC63-C2EB-1978-62B4-540813F2EAF3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02" creationId="{E0D848D3-93D4-4A07-8581-67F33B2EA457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04" creationId="{A81DDBDA-1E1A-32E5-A488-C7A5743D921F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06" creationId="{426969F4-EE59-A132-A26D-DB96A19499C3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08" creationId="{097DA40F-9C8E-D282-C83B-3C87DD771C6C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10" creationId="{B5CAF53D-1674-127A-D88D-F78800A9573B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12" creationId="{AF473C24-0694-2E02-AC71-523C4EBB0C0C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13" creationId="{BAD2AC12-06F6-0CC8-9713-AD17D1199D1C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15" creationId="{9C6E60FC-6FCA-4A03-D5CE-CEEF7C58F0E3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17" creationId="{C44834D6-E52D-2F25-0344-555258C6A6E5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19" creationId="{EF4E8C86-857B-5C2F-EE9C-BAC49E1CDE0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21" creationId="{0B182D41-3EE0-69CB-9790-252F65F11C58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23" creationId="{55C19C96-8751-B754-E462-74F60B046FFD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25" creationId="{2214EEC4-3720-0655-42FE-8CD613189435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27" creationId="{7A67B5A3-7A78-40B0-35D9-6959377937CE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29" creationId="{262B0BBA-2AFF-2040-F6D6-6D3719625E3E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31" creationId="{98959EAD-3DA8-1C28-51FB-C7519AEAECF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32" creationId="{60F6ABBB-7748-9FD0-DDF3-22DA804B306A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33" creationId="{44DCB683-5ADF-67C7-AED8-4D200FBA1C2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35" creationId="{8803ACCA-8B36-CFD5-40BC-47E70E410ED0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37" creationId="{4ECCC382-5404-8B03-BDB9-B45D84B2B0CD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39" creationId="{E09EDACD-B7D5-5D2B-67FE-C36618146C0F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41" creationId="{F7911F84-641F-9861-1D6E-DBA60E2FA8DA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43" creationId="{30C0373C-7ABE-1EDD-35CB-7E964858BBD9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45" creationId="{01B00C10-07A3-EE76-8B7E-CD43BE9C41C5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47" creationId="{D7A037A1-46AB-D3E3-B7C5-9CB91FB00AB8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49" creationId="{E1032A9B-C8AC-D099-DD87-F93A6F825748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51" creationId="{303962C2-AE36-26AD-756A-643D03713FEB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53" creationId="{C29B6BAB-2995-5AE1-0A8E-3ACC762E53A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55" creationId="{686DE1BF-DEEA-CE1C-D38C-9282342B9548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57" creationId="{EF4F66E3-0AFA-2DF9-83FE-74B111D0DCDE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59" creationId="{853D150A-DE2F-313A-843A-EF6FD1E7339F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61" creationId="{9B0D828C-B105-81A3-7018-A18A5E13FBBA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63" creationId="{B2D4ADA5-51F1-A278-435B-A90F57EB963B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65" creationId="{89CBB90A-7456-CFC5-74F7-5A520272FDC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67" creationId="{427555D9-2F00-27B2-9310-4E13743B0932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69" creationId="{0AB7B3FA-6654-EE9D-4DBA-BF506ABA4FD1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71" creationId="{54A34C8D-6DA2-96F0-9C79-407D1918D316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73" creationId="{2FF3DA89-3ED6-F69F-0B3E-D9B94E0DD4F7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75" creationId="{750DDD0D-749D-B2D9-C3E0-C7A962DD8872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77" creationId="{696DAA2F-29D9-01EB-35A7-5B1C5EA04377}"/>
          </ac:spMkLst>
        </pc:spChg>
        <pc:spChg chg="add mod">
          <ac:chgData name="Borst, M.L. (Martin)" userId="70f38357-2a4a-4a6c-906b-8345cbe8402e" providerId="ADAL" clId="{7F214325-2433-40C5-8E9C-442505017B6F}" dt="2024-05-09T11:06:30.232" v="981" actId="478"/>
          <ac:spMkLst>
            <pc:docMk/>
            <pc:sldMk cId="3507419998" sldId="419"/>
            <ac:spMk id="179" creationId="{8D96E933-6AE5-3BE1-7C7F-C482F54ED19C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83" creationId="{23BAB2DC-1EDE-A13F-8927-75892150B8E2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84" creationId="{A44E30CE-A8A2-B492-E7FF-F037F7D03C6F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85" creationId="{629B8F42-0069-36A6-F05A-EBFE3B7EE96D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86" creationId="{64A02B8B-415D-5C61-2C0F-E292CC1AF0E4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87" creationId="{F74F0435-FAAD-1457-1865-F282E9E034B2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88" creationId="{D77AA005-916B-AF23-A544-A9A801D824AD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89" creationId="{642571D9-CF3D-B64E-D6FA-DCEE4AB54BB2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90" creationId="{78F3843B-763A-94B7-993E-19970CDF07A8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91" creationId="{3A809CD4-F085-F2A8-C93A-2F9687AF5BCA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92" creationId="{61F3F8A0-D82A-5F7D-E7B7-08EE87FF951E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93" creationId="{A55DC7C6-427A-C79D-CC28-E77E953C63E4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94" creationId="{2D8CCE94-51E0-DAA0-0BE5-6E2838C0FCFE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95" creationId="{4550419E-B4AC-0BFB-0B65-BBD981C8E95A}"/>
          </ac:spMkLst>
        </pc:spChg>
        <pc:spChg chg="mod">
          <ac:chgData name="Borst, M.L. (Martin)" userId="70f38357-2a4a-4a6c-906b-8345cbe8402e" providerId="ADAL" clId="{7F214325-2433-40C5-8E9C-442505017B6F}" dt="2024-05-09T11:20:47.220" v="1079" actId="20577"/>
          <ac:spMkLst>
            <pc:docMk/>
            <pc:sldMk cId="3507419998" sldId="419"/>
            <ac:spMk id="196" creationId="{CAF83FC8-B37F-6D69-11F1-D8C59F165E10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97" creationId="{62C8DF77-D1D7-2BC2-6FA8-31556BC89071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98" creationId="{0B4653D9-F839-3F28-B485-D40DA7F1C46B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199" creationId="{67F81F3A-16D8-5F29-15EA-ABE5C95F12CF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00" creationId="{BFD35D19-561C-FB5C-DA16-F2FD71CD2B73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01" creationId="{378DCF26-5D95-45F1-A41F-3FC9E843CAA5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02" creationId="{4886B011-31E4-F95B-3616-EA06C3C10EF5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03" creationId="{B2D5724B-3D68-29D5-DBAB-C4FD81B47FE7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04" creationId="{38309F79-A7F8-7B70-0C33-A3D68A272412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05" creationId="{9A77C29E-D731-5AD9-55C4-00F37FC204DA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06" creationId="{88081C39-31BB-1460-1195-C44CBFADD5EF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07" creationId="{A9CDA1FD-78DD-A674-E3F4-DB7F75B8B318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08" creationId="{9D89FFA2-32AD-611D-3279-E841A0A7C4A1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09" creationId="{6B886D70-79FE-3886-54E6-BDB1C2601995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10" creationId="{2AF0B708-F666-802F-EFA0-6C200C3E5AFF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11" creationId="{DDEDCA7C-14F0-B857-0697-C39C140BBD39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12" creationId="{9083C651-B6A4-B412-727F-0859CE28250D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13" creationId="{B2503124-7CA9-90EB-A5A8-1947A63AA9E0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14" creationId="{62B265FC-EDB6-793D-22C0-593DD6A10A44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15" creationId="{BB5E9E93-A14E-2FD3-FF60-1CE04EBA3BCD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16" creationId="{12028EE0-5E26-E4A1-9408-4B046A3330B7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17" creationId="{555E09DE-40E8-9781-1F04-AB13FCE18469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18" creationId="{D7E93F6C-F5DA-22F0-ACDE-A3875F7D4A30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19" creationId="{94CB39CD-B6E3-8227-5C6C-1F48A0FAFAF7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20" creationId="{9C9B5F0A-13D1-2762-F516-A98AF261D82C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21" creationId="{C9C1A661-7CC6-68DF-7EB6-7628E27F6D28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22" creationId="{8A44C936-68AD-8697-C915-508C7B6D4828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23" creationId="{7FC50578-467B-7605-4B10-0CCED3799C2A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24" creationId="{FD80DAB4-6932-0AEC-B63D-E0D18AA4C062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25" creationId="{0163AF0A-0022-7184-2A02-9AC4ABEF69AE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26" creationId="{EBFB4A8F-015B-2914-9C9C-30095DD4273E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27" creationId="{4F86FC56-76C9-4EC5-D193-80ADE710BDC6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28" creationId="{8EEA576B-84FA-B835-1F24-F1B10001E7B4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29" creationId="{8F1E6A04-308C-649F-12D9-5BAF946811E0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30" creationId="{A6D10932-E4F1-3875-19EC-32E3DD67C7C1}"/>
          </ac:spMkLst>
        </pc:spChg>
        <pc:spChg chg="mod">
          <ac:chgData name="Borst, M.L. (Martin)" userId="70f38357-2a4a-4a6c-906b-8345cbe8402e" providerId="ADAL" clId="{7F214325-2433-40C5-8E9C-442505017B6F}" dt="2024-05-09T11:20:32.325" v="1071" actId="338"/>
          <ac:spMkLst>
            <pc:docMk/>
            <pc:sldMk cId="3507419998" sldId="419"/>
            <ac:spMk id="231" creationId="{A91BC4DF-F0FC-D26F-726F-95BDF3F528B1}"/>
          </ac:spMkLst>
        </pc:spChg>
        <pc:grpChg chg="mod">
          <ac:chgData name="Borst, M.L. (Martin)" userId="70f38357-2a4a-4a6c-906b-8345cbe8402e" providerId="ADAL" clId="{7F214325-2433-40C5-8E9C-442505017B6F}" dt="2024-05-09T11:20:32.325" v="1071" actId="338"/>
          <ac:grpSpMkLst>
            <pc:docMk/>
            <pc:sldMk cId="3507419998" sldId="419"/>
            <ac:grpSpMk id="1" creationId="{00000000-0000-0000-0000-000000000000}"/>
          </ac:grpSpMkLst>
        </pc:grpChg>
        <pc:grpChg chg="add del mod">
          <ac:chgData name="Borst, M.L. (Martin)" userId="70f38357-2a4a-4a6c-906b-8345cbe8402e" providerId="ADAL" clId="{7F214325-2433-40C5-8E9C-442505017B6F}" dt="2024-05-09T11:06:31.220" v="982" actId="478"/>
          <ac:grpSpMkLst>
            <pc:docMk/>
            <pc:sldMk cId="3507419998" sldId="419"/>
            <ac:grpSpMk id="7" creationId="{D5880545-34F5-3795-EC82-94E37A611340}"/>
          </ac:grpSpMkLst>
        </pc:grpChg>
        <pc:grpChg chg="mod">
          <ac:chgData name="Borst, M.L. (Martin)" userId="70f38357-2a4a-4a6c-906b-8345cbe8402e" providerId="ADAL" clId="{7F214325-2433-40C5-8E9C-442505017B6F}" dt="2024-05-09T11:20:32.325" v="1071" actId="338"/>
          <ac:grpSpMkLst>
            <pc:docMk/>
            <pc:sldMk cId="3507419998" sldId="419"/>
            <ac:grpSpMk id="182" creationId="{1C0ABCD1-6246-869B-7E39-A3C741CE927A}"/>
          </ac:grpSpMkLst>
        </pc:grpChg>
        <pc:picChg chg="add del">
          <ac:chgData name="Borst, M.L. (Martin)" userId="70f38357-2a4a-4a6c-906b-8345cbe8402e" providerId="ADAL" clId="{7F214325-2433-40C5-8E9C-442505017B6F}" dt="2024-05-09T11:06:47.927" v="984" actId="478"/>
          <ac:picMkLst>
            <pc:docMk/>
            <pc:sldMk cId="3507419998" sldId="419"/>
            <ac:picMk id="180" creationId="{3B277D42-8231-4517-6298-62E2E4811097}"/>
          </ac:picMkLst>
        </pc:picChg>
        <pc:picChg chg="add del mod">
          <ac:chgData name="Borst, M.L. (Martin)" userId="70f38357-2a4a-4a6c-906b-8345cbe8402e" providerId="ADAL" clId="{7F214325-2433-40C5-8E9C-442505017B6F}" dt="2024-05-09T11:20:32.325" v="1071" actId="338"/>
          <ac:picMkLst>
            <pc:docMk/>
            <pc:sldMk cId="3507419998" sldId="419"/>
            <ac:picMk id="181" creationId="{492D560E-A7CD-740A-F0B4-DD7E1C38DDE6}"/>
          </ac:picMkLst>
        </pc:pic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52" creationId="{BE3E28A6-2902-6114-3683-4263DEDF532B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54" creationId="{917F3FAF-E761-3734-2F50-582AF721D84F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56" creationId="{F1594330-9088-D4B9-2B0E-15C8F2591109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58" creationId="{83970A20-4181-CF55-D99E-81DBCAAD70DA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60" creationId="{DCC9E3DA-5FFF-80A2-11EC-F201EF8F69B8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62" creationId="{C5EA1DAD-003A-C74D-6238-8AC172B547E9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64" creationId="{7225FF77-146D-0614-6EF0-18C0FDC1DAB5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66" creationId="{5705F586-068C-049C-DE64-8BD82D8AA89B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68" creationId="{1F57D7DF-B971-9D0B-F496-9DDD343FE352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70" creationId="{C02DC9E1-AB04-E725-B21F-79DA2CF87F01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73" creationId="{3CAB99A7-FF11-95A5-C658-77F68359138B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75" creationId="{EF1FE081-99CA-9F57-3178-A248D391AE37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77" creationId="{C42EFA55-B51D-36E1-F7E4-59C1134DEBC8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79" creationId="{227DF002-653E-F6DE-8960-9CDBB57AE32F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81" creationId="{570D45B8-C9C3-C970-D349-1D36D6393D82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83" creationId="{311925B6-CC0F-1A31-27C8-CD0D514BE5D1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85" creationId="{9E0619A1-B590-E946-FBCC-1DD4B417363D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87" creationId="{9DF5143A-997B-558B-8ABA-4BA705F8B0F2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89" creationId="{E640EFC9-2BFF-E5D7-16CB-2FF15FDACB0E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91" creationId="{5FAA323D-4C83-C842-2DF6-1F90C85CC177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93" creationId="{0B97C8D5-4B92-8314-2EEF-11D947BAB503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95" creationId="{0F13F255-5969-090B-6489-A45A872C6E88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97" creationId="{656C7A21-7F69-83B6-4484-C80DDDD0C58D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99" creationId="{38D66692-241B-A181-480D-037EDE37EB16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01" creationId="{45CF982B-9FC9-C9E6-8A97-8F48E7DAAE1B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03" creationId="{4E668E42-4AC6-4CAC-6F9D-B0C2F243EEB6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05" creationId="{618831B1-7915-F0A3-9B83-2EF077B251AF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07" creationId="{D109FC00-F5C4-EC25-37DA-7FD3D4D94AFC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09" creationId="{9B7F3CC4-85BB-127F-8700-72D1DAC634E3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11" creationId="{B08F24A8-F0C3-8041-E8E7-14D1D38B166A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14" creationId="{FC6B98EB-A086-F9E1-704C-76AE53AC82E8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16" creationId="{DE1F8E92-87C4-3813-D7BE-6B788F0B2B83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18" creationId="{40AF1F9C-A737-9F87-D31C-9ED6908303E0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20" creationId="{FBC87F12-89CF-6748-16B6-257563A7C781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22" creationId="{0B20A3AF-8B52-FFB3-53E8-770592720F7F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24" creationId="{4F7B6ADE-3AEC-C20F-1B60-C1D2153D4650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26" creationId="{1B6A9A0E-D2E5-835E-0F91-8C6CBE0F70AD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28" creationId="{0AE602C1-7084-E10F-C6E7-56DF162F0127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30" creationId="{34A80C97-4868-5C72-C151-3922C711045F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34" creationId="{9828443D-A924-CC53-732D-1182E7D3160B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36" creationId="{2EFBBF83-FCAF-5493-E249-9E60436B8F1D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38" creationId="{DDCFACD3-5D0F-3D08-98AC-41363AE9F9E7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40" creationId="{DA2F5D79-0CBE-F62C-F493-9B2FCDFE5C9A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42" creationId="{719FF487-3E89-EE96-F49E-CD5185917F22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44" creationId="{B57642EC-0ACB-F198-E7A8-C504177CCD00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46" creationId="{E23DE959-9A2B-CD03-AA6A-B19E0502E9C3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48" creationId="{19DC3688-5B60-0395-4D33-72BAE895AEBF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50" creationId="{1B65C76C-161B-BD64-F06E-6EA9D46A92F0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52" creationId="{5D90E0FC-736D-48AB-C3F6-7FEE4E9E9F73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54" creationId="{D4108466-4717-1BDC-0053-398E18801CF9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56" creationId="{22E0953C-C6CC-3341-9D46-0634622C8045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58" creationId="{1307E38B-DBCB-48C5-D1F0-D575613F4EE2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60" creationId="{69A1C6F2-9B43-F062-B962-860991FE97AB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62" creationId="{742A27CD-C465-7DAA-2978-E25A2071BFD4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64" creationId="{23419A73-4D35-EE5E-7BE3-611C42CFD7AC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66" creationId="{60D91A3B-682E-828A-544B-C48A0A44AFC2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68" creationId="{43476BB3-1B11-5956-2335-9E759ADB7807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70" creationId="{5C10A5F3-41F0-C777-C9C3-7A9976FB7518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72" creationId="{9676D1D8-CE29-183A-B984-A7AE46CE6008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74" creationId="{689ACAC6-5E69-D2F5-8194-5A4327858833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76" creationId="{57FF09E6-0B88-E806-227B-452E1A48339B}"/>
          </ac:cxnSpMkLst>
        </pc:cxnChg>
        <pc:cxnChg chg="add mod">
          <ac:chgData name="Borst, M.L. (Martin)" userId="70f38357-2a4a-4a6c-906b-8345cbe8402e" providerId="ADAL" clId="{7F214325-2433-40C5-8E9C-442505017B6F}" dt="2024-05-09T11:06:30.232" v="981" actId="478"/>
          <ac:cxnSpMkLst>
            <pc:docMk/>
            <pc:sldMk cId="3507419998" sldId="419"/>
            <ac:cxnSpMk id="178" creationId="{42066DC8-0D10-A480-231E-3C64D6B0F2EE}"/>
          </ac:cxnSpMkLst>
        </pc:cxnChg>
      </pc:sldChg>
      <pc:sldChg chg="del">
        <pc:chgData name="Borst, M.L. (Martin)" userId="70f38357-2a4a-4a6c-906b-8345cbe8402e" providerId="ADAL" clId="{7F214325-2433-40C5-8E9C-442505017B6F}" dt="2024-05-09T11:19:33.590" v="1064" actId="47"/>
        <pc:sldMkLst>
          <pc:docMk/>
          <pc:sldMk cId="3946643372" sldId="420"/>
        </pc:sldMkLst>
      </pc:sldChg>
      <pc:sldChg chg="del">
        <pc:chgData name="Borst, M.L. (Martin)" userId="70f38357-2a4a-4a6c-906b-8345cbe8402e" providerId="ADAL" clId="{7F214325-2433-40C5-8E9C-442505017B6F}" dt="2024-05-09T11:19:35.316" v="1065" actId="47"/>
        <pc:sldMkLst>
          <pc:docMk/>
          <pc:sldMk cId="106490205" sldId="421"/>
        </pc:sldMkLst>
      </pc:sldChg>
      <pc:sldChg chg="modSp add mod">
        <pc:chgData name="Borst, M.L. (Martin)" userId="70f38357-2a4a-4a6c-906b-8345cbe8402e" providerId="ADAL" clId="{7F214325-2433-40C5-8E9C-442505017B6F}" dt="2024-05-09T10:18:18.700" v="59" actId="113"/>
        <pc:sldMkLst>
          <pc:docMk/>
          <pc:sldMk cId="2414781571" sldId="422"/>
        </pc:sldMkLst>
        <pc:spChg chg="mod">
          <ac:chgData name="Borst, M.L. (Martin)" userId="70f38357-2a4a-4a6c-906b-8345cbe8402e" providerId="ADAL" clId="{7F214325-2433-40C5-8E9C-442505017B6F}" dt="2024-05-09T10:18:18.700" v="59" actId="113"/>
          <ac:spMkLst>
            <pc:docMk/>
            <pc:sldMk cId="2414781571" sldId="422"/>
            <ac:spMk id="7" creationId="{EC6CFD67-722C-4375-8150-1888ABE6B0E6}"/>
          </ac:spMkLst>
        </pc:spChg>
      </pc:sldChg>
      <pc:sldChg chg="modSp add mod">
        <pc:chgData name="Borst, M.L. (Martin)" userId="70f38357-2a4a-4a6c-906b-8345cbe8402e" providerId="ADAL" clId="{7F214325-2433-40C5-8E9C-442505017B6F}" dt="2024-05-09T10:21:23.754" v="82" actId="113"/>
        <pc:sldMkLst>
          <pc:docMk/>
          <pc:sldMk cId="3698158433" sldId="423"/>
        </pc:sldMkLst>
        <pc:spChg chg="mod">
          <ac:chgData name="Borst, M.L. (Martin)" userId="70f38357-2a4a-4a6c-906b-8345cbe8402e" providerId="ADAL" clId="{7F214325-2433-40C5-8E9C-442505017B6F}" dt="2024-05-09T10:21:23.754" v="82" actId="113"/>
          <ac:spMkLst>
            <pc:docMk/>
            <pc:sldMk cId="3698158433" sldId="423"/>
            <ac:spMk id="7" creationId="{EC6CFD67-722C-4375-8150-1888ABE6B0E6}"/>
          </ac:spMkLst>
        </pc:spChg>
      </pc:sldChg>
      <pc:sldChg chg="modSp add mod">
        <pc:chgData name="Borst, M.L. (Martin)" userId="70f38357-2a4a-4a6c-906b-8345cbe8402e" providerId="ADAL" clId="{7F214325-2433-40C5-8E9C-442505017B6F}" dt="2024-05-09T10:22:08.676" v="86" actId="113"/>
        <pc:sldMkLst>
          <pc:docMk/>
          <pc:sldMk cId="462209594" sldId="424"/>
        </pc:sldMkLst>
        <pc:spChg chg="mod">
          <ac:chgData name="Borst, M.L. (Martin)" userId="70f38357-2a4a-4a6c-906b-8345cbe8402e" providerId="ADAL" clId="{7F214325-2433-40C5-8E9C-442505017B6F}" dt="2024-05-09T10:22:08.676" v="86" actId="113"/>
          <ac:spMkLst>
            <pc:docMk/>
            <pc:sldMk cId="462209594" sldId="424"/>
            <ac:spMk id="7" creationId="{EC6CFD67-722C-4375-8150-1888ABE6B0E6}"/>
          </ac:spMkLst>
        </pc:spChg>
      </pc:sldChg>
      <pc:sldChg chg="modSp add del mod">
        <pc:chgData name="Borst, M.L. (Martin)" userId="70f38357-2a4a-4a6c-906b-8345cbe8402e" providerId="ADAL" clId="{7F214325-2433-40C5-8E9C-442505017B6F}" dt="2024-05-09T12:43:21.218" v="1275" actId="47"/>
        <pc:sldMkLst>
          <pc:docMk/>
          <pc:sldMk cId="535312673" sldId="425"/>
        </pc:sldMkLst>
        <pc:spChg chg="mod">
          <ac:chgData name="Borst, M.L. (Martin)" userId="70f38357-2a4a-4a6c-906b-8345cbe8402e" providerId="ADAL" clId="{7F214325-2433-40C5-8E9C-442505017B6F}" dt="2024-05-09T10:25:48.624" v="236" actId="20577"/>
          <ac:spMkLst>
            <pc:docMk/>
            <pc:sldMk cId="535312673" sldId="425"/>
            <ac:spMk id="3" creationId="{6E59859B-2C88-40A3-B9B6-3EB8E992862E}"/>
          </ac:spMkLst>
        </pc:spChg>
        <pc:spChg chg="mod">
          <ac:chgData name="Borst, M.L. (Martin)" userId="70f38357-2a4a-4a6c-906b-8345cbe8402e" providerId="ADAL" clId="{7F214325-2433-40C5-8E9C-442505017B6F}" dt="2024-05-09T10:58:21.502" v="963" actId="5793"/>
          <ac:spMkLst>
            <pc:docMk/>
            <pc:sldMk cId="535312673" sldId="425"/>
            <ac:spMk id="4" creationId="{9CC531A7-672A-2BD4-B4C4-8FB6445D3A71}"/>
          </ac:spMkLst>
        </pc:spChg>
      </pc:sldChg>
      <pc:sldChg chg="modSp add mod">
        <pc:chgData name="Borst, M.L. (Martin)" userId="70f38357-2a4a-4a6c-906b-8345cbe8402e" providerId="ADAL" clId="{7F214325-2433-40C5-8E9C-442505017B6F}" dt="2024-05-09T11:04:18.856" v="968" actId="113"/>
        <pc:sldMkLst>
          <pc:docMk/>
          <pc:sldMk cId="1575002043" sldId="426"/>
        </pc:sldMkLst>
        <pc:spChg chg="mod">
          <ac:chgData name="Borst, M.L. (Martin)" userId="70f38357-2a4a-4a6c-906b-8345cbe8402e" providerId="ADAL" clId="{7F214325-2433-40C5-8E9C-442505017B6F}" dt="2024-05-09T11:04:18.856" v="968" actId="113"/>
          <ac:spMkLst>
            <pc:docMk/>
            <pc:sldMk cId="1575002043" sldId="426"/>
            <ac:spMk id="7" creationId="{EC6CFD67-722C-4375-8150-1888ABE6B0E6}"/>
          </ac:spMkLst>
        </pc:spChg>
      </pc:sldChg>
      <pc:sldChg chg="modSp add mod">
        <pc:chgData name="Borst, M.L. (Martin)" userId="70f38357-2a4a-4a6c-906b-8345cbe8402e" providerId="ADAL" clId="{7F214325-2433-40C5-8E9C-442505017B6F}" dt="2024-05-09T11:04:40.539" v="972" actId="113"/>
        <pc:sldMkLst>
          <pc:docMk/>
          <pc:sldMk cId="149992623" sldId="427"/>
        </pc:sldMkLst>
        <pc:spChg chg="mod">
          <ac:chgData name="Borst, M.L. (Martin)" userId="70f38357-2a4a-4a6c-906b-8345cbe8402e" providerId="ADAL" clId="{7F214325-2433-40C5-8E9C-442505017B6F}" dt="2024-05-09T11:04:40.539" v="972" actId="113"/>
          <ac:spMkLst>
            <pc:docMk/>
            <pc:sldMk cId="149992623" sldId="427"/>
            <ac:spMk id="7" creationId="{EC6CFD67-722C-4375-8150-1888ABE6B0E6}"/>
          </ac:spMkLst>
        </pc:spChg>
      </pc:sldChg>
      <pc:sldChg chg="modSp add mod">
        <pc:chgData name="Borst, M.L. (Martin)" userId="70f38357-2a4a-4a6c-906b-8345cbe8402e" providerId="ADAL" clId="{7F214325-2433-40C5-8E9C-442505017B6F}" dt="2024-05-09T11:04:45.369" v="974" actId="113"/>
        <pc:sldMkLst>
          <pc:docMk/>
          <pc:sldMk cId="2879144478" sldId="428"/>
        </pc:sldMkLst>
        <pc:spChg chg="mod">
          <ac:chgData name="Borst, M.L. (Martin)" userId="70f38357-2a4a-4a6c-906b-8345cbe8402e" providerId="ADAL" clId="{7F214325-2433-40C5-8E9C-442505017B6F}" dt="2024-05-09T11:04:45.369" v="974" actId="113"/>
          <ac:spMkLst>
            <pc:docMk/>
            <pc:sldMk cId="2879144478" sldId="428"/>
            <ac:spMk id="7" creationId="{EC6CFD67-722C-4375-8150-1888ABE6B0E6}"/>
          </ac:spMkLst>
        </pc:spChg>
      </pc:sldChg>
      <pc:sldChg chg="addSp delSp modSp add mod">
        <pc:chgData name="Borst, M.L. (Martin)" userId="70f38357-2a4a-4a6c-906b-8345cbe8402e" providerId="ADAL" clId="{7F214325-2433-40C5-8E9C-442505017B6F}" dt="2024-05-09T11:15:41.597" v="1041" actId="22"/>
        <pc:sldMkLst>
          <pc:docMk/>
          <pc:sldMk cId="2951757556" sldId="429"/>
        </pc:sldMkLst>
        <pc:spChg chg="mod">
          <ac:chgData name="Borst, M.L. (Martin)" userId="70f38357-2a4a-4a6c-906b-8345cbe8402e" providerId="ADAL" clId="{7F214325-2433-40C5-8E9C-442505017B6F}" dt="2024-05-09T11:14:58.185" v="1036" actId="20577"/>
          <ac:spMkLst>
            <pc:docMk/>
            <pc:sldMk cId="2951757556" sldId="429"/>
            <ac:spMk id="3" creationId="{6E59859B-2C88-40A3-B9B6-3EB8E992862E}"/>
          </ac:spMkLst>
        </pc:spChg>
        <pc:picChg chg="add mod">
          <ac:chgData name="Borst, M.L. (Martin)" userId="70f38357-2a4a-4a6c-906b-8345cbe8402e" providerId="ADAL" clId="{7F214325-2433-40C5-8E9C-442505017B6F}" dt="2024-05-09T11:15:35.431" v="1039" actId="1076"/>
          <ac:picMkLst>
            <pc:docMk/>
            <pc:sldMk cId="2951757556" sldId="429"/>
            <ac:picMk id="4" creationId="{D17A7FA6-D485-8311-E5E9-6876E6DE5397}"/>
          </ac:picMkLst>
        </pc:picChg>
        <pc:picChg chg="add del">
          <ac:chgData name="Borst, M.L. (Martin)" userId="70f38357-2a4a-4a6c-906b-8345cbe8402e" providerId="ADAL" clId="{7F214325-2433-40C5-8E9C-442505017B6F}" dt="2024-05-09T11:15:41.597" v="1041" actId="22"/>
          <ac:picMkLst>
            <pc:docMk/>
            <pc:sldMk cId="2951757556" sldId="429"/>
            <ac:picMk id="7" creationId="{12477C76-87BB-C470-0EBD-002995023DD4}"/>
          </ac:picMkLst>
        </pc:picChg>
        <pc:picChg chg="del">
          <ac:chgData name="Borst, M.L. (Martin)" userId="70f38357-2a4a-4a6c-906b-8345cbe8402e" providerId="ADAL" clId="{7F214325-2433-40C5-8E9C-442505017B6F}" dt="2024-05-09T11:15:00.227" v="1037" actId="478"/>
          <ac:picMkLst>
            <pc:docMk/>
            <pc:sldMk cId="2951757556" sldId="429"/>
            <ac:picMk id="181" creationId="{492D560E-A7CD-740A-F0B4-DD7E1C38DDE6}"/>
          </ac:picMkLst>
        </pc:picChg>
      </pc:sldChg>
      <pc:sldChg chg="addSp delSp modSp add mod">
        <pc:chgData name="Borst, M.L. (Martin)" userId="70f38357-2a4a-4a6c-906b-8345cbe8402e" providerId="ADAL" clId="{7F214325-2433-40C5-8E9C-442505017B6F}" dt="2024-05-09T11:19:11.186" v="1063" actId="1076"/>
        <pc:sldMkLst>
          <pc:docMk/>
          <pc:sldMk cId="3400103125" sldId="430"/>
        </pc:sldMkLst>
        <pc:picChg chg="del">
          <ac:chgData name="Borst, M.L. (Martin)" userId="70f38357-2a4a-4a6c-906b-8345cbe8402e" providerId="ADAL" clId="{7F214325-2433-40C5-8E9C-442505017B6F}" dt="2024-05-09T11:17:00.315" v="1043" actId="478"/>
          <ac:picMkLst>
            <pc:docMk/>
            <pc:sldMk cId="3400103125" sldId="430"/>
            <ac:picMk id="4" creationId="{D17A7FA6-D485-8311-E5E9-6876E6DE5397}"/>
          </ac:picMkLst>
        </pc:picChg>
        <pc:picChg chg="add mod">
          <ac:chgData name="Borst, M.L. (Martin)" userId="70f38357-2a4a-4a6c-906b-8345cbe8402e" providerId="ADAL" clId="{7F214325-2433-40C5-8E9C-442505017B6F}" dt="2024-05-09T11:17:19.409" v="1047" actId="1076"/>
          <ac:picMkLst>
            <pc:docMk/>
            <pc:sldMk cId="3400103125" sldId="430"/>
            <ac:picMk id="6" creationId="{CB7C5182-885B-5E8C-51B0-D17239FAB085}"/>
          </ac:picMkLst>
        </pc:picChg>
        <pc:picChg chg="add mod">
          <ac:chgData name="Borst, M.L. (Martin)" userId="70f38357-2a4a-4a6c-906b-8345cbe8402e" providerId="ADAL" clId="{7F214325-2433-40C5-8E9C-442505017B6F}" dt="2024-05-09T11:17:49.431" v="1050" actId="1076"/>
          <ac:picMkLst>
            <pc:docMk/>
            <pc:sldMk cId="3400103125" sldId="430"/>
            <ac:picMk id="8" creationId="{A400DD7B-8A34-9D73-2D32-6099A7E5AAE7}"/>
          </ac:picMkLst>
        </pc:picChg>
        <pc:picChg chg="add mod">
          <ac:chgData name="Borst, M.L. (Martin)" userId="70f38357-2a4a-4a6c-906b-8345cbe8402e" providerId="ADAL" clId="{7F214325-2433-40C5-8E9C-442505017B6F}" dt="2024-05-09T11:19:11.186" v="1063" actId="1076"/>
          <ac:picMkLst>
            <pc:docMk/>
            <pc:sldMk cId="3400103125" sldId="430"/>
            <ac:picMk id="10" creationId="{18B0AA29-1F97-D605-15EC-FCE56AD8919B}"/>
          </ac:picMkLst>
        </pc:picChg>
        <pc:picChg chg="add mod">
          <ac:chgData name="Borst, M.L. (Martin)" userId="70f38357-2a4a-4a6c-906b-8345cbe8402e" providerId="ADAL" clId="{7F214325-2433-40C5-8E9C-442505017B6F}" dt="2024-05-09T11:19:08.382" v="1062" actId="1076"/>
          <ac:picMkLst>
            <pc:docMk/>
            <pc:sldMk cId="3400103125" sldId="430"/>
            <ac:picMk id="11" creationId="{8746F682-AB76-C0DD-EAC8-B4E1BC92B1C2}"/>
          </ac:picMkLst>
        </pc:picChg>
      </pc:sldChg>
      <pc:sldChg chg="modSp add mod">
        <pc:chgData name="Borst, M.L. (Martin)" userId="70f38357-2a4a-4a6c-906b-8345cbe8402e" providerId="ADAL" clId="{7F214325-2433-40C5-8E9C-442505017B6F}" dt="2024-05-09T11:21:16.861" v="1083" actId="113"/>
        <pc:sldMkLst>
          <pc:docMk/>
          <pc:sldMk cId="3522596032" sldId="431"/>
        </pc:sldMkLst>
        <pc:spChg chg="mod">
          <ac:chgData name="Borst, M.L. (Martin)" userId="70f38357-2a4a-4a6c-906b-8345cbe8402e" providerId="ADAL" clId="{7F214325-2433-40C5-8E9C-442505017B6F}" dt="2024-05-09T11:21:16.861" v="1083" actId="113"/>
          <ac:spMkLst>
            <pc:docMk/>
            <pc:sldMk cId="3522596032" sldId="431"/>
            <ac:spMk id="7" creationId="{EC6CFD67-722C-4375-8150-1888ABE6B0E6}"/>
          </ac:spMkLst>
        </pc:spChg>
      </pc:sldChg>
      <pc:sldChg chg="modSp add mod">
        <pc:chgData name="Borst, M.L. (Martin)" userId="70f38357-2a4a-4a6c-906b-8345cbe8402e" providerId="ADAL" clId="{7F214325-2433-40C5-8E9C-442505017B6F}" dt="2024-05-09T11:21:33.042" v="1087" actId="113"/>
        <pc:sldMkLst>
          <pc:docMk/>
          <pc:sldMk cId="3898208465" sldId="432"/>
        </pc:sldMkLst>
        <pc:spChg chg="mod">
          <ac:chgData name="Borst, M.L. (Martin)" userId="70f38357-2a4a-4a6c-906b-8345cbe8402e" providerId="ADAL" clId="{7F214325-2433-40C5-8E9C-442505017B6F}" dt="2024-05-09T11:21:33.042" v="1087" actId="113"/>
          <ac:spMkLst>
            <pc:docMk/>
            <pc:sldMk cId="3898208465" sldId="432"/>
            <ac:spMk id="7" creationId="{EC6CFD67-722C-4375-8150-1888ABE6B0E6}"/>
          </ac:spMkLst>
        </pc:spChg>
      </pc:sldChg>
      <pc:sldChg chg="add del">
        <pc:chgData name="Borst, M.L. (Martin)" userId="70f38357-2a4a-4a6c-906b-8345cbe8402e" providerId="ADAL" clId="{7F214325-2433-40C5-8E9C-442505017B6F}" dt="2024-05-09T11:21:47.183" v="1091" actId="47"/>
        <pc:sldMkLst>
          <pc:docMk/>
          <pc:sldMk cId="2476909961" sldId="433"/>
        </pc:sldMkLst>
      </pc:sldChg>
      <pc:sldChg chg="modSp add mod">
        <pc:chgData name="Borst, M.L. (Martin)" userId="70f38357-2a4a-4a6c-906b-8345cbe8402e" providerId="ADAL" clId="{7F214325-2433-40C5-8E9C-442505017B6F}" dt="2024-05-09T11:21:41.460" v="1090" actId="113"/>
        <pc:sldMkLst>
          <pc:docMk/>
          <pc:sldMk cId="3637506034" sldId="434"/>
        </pc:sldMkLst>
        <pc:spChg chg="mod">
          <ac:chgData name="Borst, M.L. (Martin)" userId="70f38357-2a4a-4a6c-906b-8345cbe8402e" providerId="ADAL" clId="{7F214325-2433-40C5-8E9C-442505017B6F}" dt="2024-05-09T11:21:41.460" v="1090" actId="113"/>
          <ac:spMkLst>
            <pc:docMk/>
            <pc:sldMk cId="3637506034" sldId="434"/>
            <ac:spMk id="7" creationId="{EC6CFD67-722C-4375-8150-1888ABE6B0E6}"/>
          </ac:spMkLst>
        </pc:spChg>
      </pc:sldChg>
      <pc:sldChg chg="addSp delSp modSp add mod ord">
        <pc:chgData name="Borst, M.L. (Martin)" userId="70f38357-2a4a-4a6c-906b-8345cbe8402e" providerId="ADAL" clId="{7F214325-2433-40C5-8E9C-442505017B6F}" dt="2024-05-09T11:29:15.405" v="1117" actId="1076"/>
        <pc:sldMkLst>
          <pc:docMk/>
          <pc:sldMk cId="1844534239" sldId="435"/>
        </pc:sldMkLst>
        <pc:spChg chg="mod">
          <ac:chgData name="Borst, M.L. (Martin)" userId="70f38357-2a4a-4a6c-906b-8345cbe8402e" providerId="ADAL" clId="{7F214325-2433-40C5-8E9C-442505017B6F}" dt="2024-05-09T11:23:38.306" v="1107" actId="20577"/>
          <ac:spMkLst>
            <pc:docMk/>
            <pc:sldMk cId="1844534239" sldId="435"/>
            <ac:spMk id="3" creationId="{6E59859B-2C88-40A3-B9B6-3EB8E992862E}"/>
          </ac:spMkLst>
        </pc:spChg>
        <pc:grpChg chg="del">
          <ac:chgData name="Borst, M.L. (Martin)" userId="70f38357-2a4a-4a6c-906b-8345cbe8402e" providerId="ADAL" clId="{7F214325-2433-40C5-8E9C-442505017B6F}" dt="2024-05-09T11:22:08.037" v="1093" actId="478"/>
          <ac:grpSpMkLst>
            <pc:docMk/>
            <pc:sldMk cId="1844534239" sldId="435"/>
            <ac:grpSpMk id="182" creationId="{1C0ABCD1-6246-869B-7E39-A3C741CE927A}"/>
          </ac:grpSpMkLst>
        </pc:grpChg>
        <pc:picChg chg="add mod">
          <ac:chgData name="Borst, M.L. (Martin)" userId="70f38357-2a4a-4a6c-906b-8345cbe8402e" providerId="ADAL" clId="{7F214325-2433-40C5-8E9C-442505017B6F}" dt="2024-05-09T11:29:15.405" v="1117" actId="1076"/>
          <ac:picMkLst>
            <pc:docMk/>
            <pc:sldMk cId="1844534239" sldId="435"/>
            <ac:picMk id="2" creationId="{D4443D7A-0B75-FDEB-C1A6-F957CF5404D8}"/>
          </ac:picMkLst>
        </pc:picChg>
      </pc:sldChg>
      <pc:sldChg chg="addSp delSp modSp add del mod">
        <pc:chgData name="Borst, M.L. (Martin)" userId="70f38357-2a4a-4a6c-906b-8345cbe8402e" providerId="ADAL" clId="{7F214325-2433-40C5-8E9C-442505017B6F}" dt="2024-05-09T11:31:04.027" v="1153" actId="47"/>
        <pc:sldMkLst>
          <pc:docMk/>
          <pc:sldMk cId="560245733" sldId="436"/>
        </pc:sldMkLst>
        <pc:spChg chg="mod">
          <ac:chgData name="Borst, M.L. (Martin)" userId="70f38357-2a4a-4a6c-906b-8345cbe8402e" providerId="ADAL" clId="{7F214325-2433-40C5-8E9C-442505017B6F}" dt="2024-05-09T11:30:01.762" v="1147" actId="20577"/>
          <ac:spMkLst>
            <pc:docMk/>
            <pc:sldMk cId="560245733" sldId="436"/>
            <ac:spMk id="3" creationId="{6E59859B-2C88-40A3-B9B6-3EB8E992862E}"/>
          </ac:spMkLst>
        </pc:spChg>
        <pc:spChg chg="add del">
          <ac:chgData name="Borst, M.L. (Martin)" userId="70f38357-2a4a-4a6c-906b-8345cbe8402e" providerId="ADAL" clId="{7F214325-2433-40C5-8E9C-442505017B6F}" dt="2024-05-09T11:30:44.841" v="1150" actId="478"/>
          <ac:spMkLst>
            <pc:docMk/>
            <pc:sldMk cId="560245733" sldId="436"/>
            <ac:spMk id="4" creationId="{39431253-07BB-91CF-EFE0-0C287F8EB518}"/>
          </ac:spMkLst>
        </pc:spChg>
        <pc:grpChg chg="del">
          <ac:chgData name="Borst, M.L. (Martin)" userId="70f38357-2a4a-4a6c-906b-8345cbe8402e" providerId="ADAL" clId="{7F214325-2433-40C5-8E9C-442505017B6F}" dt="2024-05-09T11:30:05.450" v="1148" actId="478"/>
          <ac:grpSpMkLst>
            <pc:docMk/>
            <pc:sldMk cId="560245733" sldId="436"/>
            <ac:grpSpMk id="182" creationId="{1C0ABCD1-6246-869B-7E39-A3C741CE927A}"/>
          </ac:grpSpMkLst>
        </pc:grpChg>
      </pc:sldChg>
      <pc:sldChg chg="modSp add mod">
        <pc:chgData name="Borst, M.L. (Martin)" userId="70f38357-2a4a-4a6c-906b-8345cbe8402e" providerId="ADAL" clId="{7F214325-2433-40C5-8E9C-442505017B6F}" dt="2024-05-09T12:47:45.829" v="1306" actId="108"/>
        <pc:sldMkLst>
          <pc:docMk/>
          <pc:sldMk cId="1401378860" sldId="437"/>
        </pc:sldMkLst>
        <pc:spChg chg="mod">
          <ac:chgData name="Borst, M.L. (Martin)" userId="70f38357-2a4a-4a6c-906b-8345cbe8402e" providerId="ADAL" clId="{7F214325-2433-40C5-8E9C-442505017B6F}" dt="2024-05-09T11:31:02.052" v="1152"/>
          <ac:spMkLst>
            <pc:docMk/>
            <pc:sldMk cId="1401378860" sldId="437"/>
            <ac:spMk id="3" creationId="{6E59859B-2C88-40A3-B9B6-3EB8E992862E}"/>
          </ac:spMkLst>
        </pc:spChg>
        <pc:spChg chg="mod">
          <ac:chgData name="Borst, M.L. (Martin)" userId="70f38357-2a4a-4a6c-906b-8345cbe8402e" providerId="ADAL" clId="{7F214325-2433-40C5-8E9C-442505017B6F}" dt="2024-05-09T12:47:45.829" v="1306" actId="108"/>
          <ac:spMkLst>
            <pc:docMk/>
            <pc:sldMk cId="1401378860" sldId="437"/>
            <ac:spMk id="4" creationId="{9CC531A7-672A-2BD4-B4C4-8FB6445D3A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358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E3351-4A98-4394-95AC-54526C472116}" type="datetimeFigureOut">
              <a:rPr lang="nl-NL" smtClean="0"/>
              <a:t>15-5-2024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1085850"/>
            <a:ext cx="5213350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8660" y="4180522"/>
            <a:ext cx="5669280" cy="34204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14100" y="8250953"/>
            <a:ext cx="3070860" cy="4358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9C42F-D052-465E-810B-2B7539654A2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012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20098-6B2A-4EB1-A862-61E9C3F10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663114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6000" b="1" kern="12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82C65C-417F-4536-911A-42E3D2A43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B690B"/>
                </a:solidFill>
                <a:latin typeface="Bahnschrif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B4F156-91D9-4CD7-A87D-4E5EDE94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Oktober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B497D9-8FCD-494D-B38C-7F5A8385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D821CD-A65D-4FB5-998F-356AD56F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28A079-1896-482F-BCB1-3F2E39817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3400" y="1112022"/>
            <a:ext cx="3198660" cy="231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B755C5A-F5E9-4C6E-A673-9EEF7EC25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000" kern="1200" dirty="0">
                <a:solidFill>
                  <a:srgbClr val="EB690B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B327CB-9C6B-4BBC-920A-517F508F8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045B32-2D75-4598-BC62-E258866E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59A3FA-6493-4C8E-880B-2D5DEA89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BA3D94-75AD-433D-858F-4DE738FC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5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07208-2462-4C35-86E2-6097F0C206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39899"/>
            <a:ext cx="9144000" cy="1770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82DD0F-D0BE-4821-A66D-A1A11274E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08C70B-E526-4E00-87DC-7B513DE3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l-NL" dirty="0"/>
              <a:t>Oktober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324836-111C-49A8-B7CB-D7F4DCDE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A9BF99-22FE-4783-847C-37630ACF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235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DAD70C-2999-4F57-991F-D73EDBAE2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ü"/>
              <a:defRPr/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1828800" indent="0">
              <a:buClr>
                <a:schemeClr val="accent2"/>
              </a:buClr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60E6D9-5D22-48D1-8E2D-C1D78C8F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l-NL" dirty="0"/>
              <a:t>Oktober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C110FF-3057-4C3A-8EA8-918C968D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F60928-0ED9-43D4-98D9-E7E81860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80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6A3EC-1E0A-40A2-8429-EFFFC979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A8CDA2-C9B9-4DC6-A1B8-B2B7CDD9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4CFF3B-9AD4-47FA-B52B-9C6F0378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4113B0-2C99-42AD-A091-9F42330E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68FCD6-73EA-420B-8AC3-E3A94281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3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0F5D1F-2512-4A67-9272-A5FF03AFD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2F836D-A7E2-4CA6-BEB9-395BC2419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740203-87F5-4938-9D0C-8AC26D5E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ED6BE9-FD69-411C-8CD7-6C448845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DBD582-9230-497B-9017-99C39352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646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3CA1A4-BD2D-4AF2-B9D2-AF81EFE66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91B4D6-DC05-43A1-A961-FAE40079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86FB1CF-5CF3-4F1A-B84A-3BBE7FB06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481852-4998-429A-815A-9F6004C66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EE40077-4BC9-4C67-A421-CA0B4D5E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1CA5B1A-57F4-43D6-AB8B-F8F4AF8F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32516DB-792A-4D1E-91FC-A1CFA7DF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79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2D9D4-1893-4B50-B0EE-2BFA40AA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31" y="1742233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A1915F-AB8D-4699-86A6-A13BEEBE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861EE2-588B-4BA5-AC21-1646F8BC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FAD044-C721-4177-A697-B9376503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48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F6C22-FFF0-47D0-8DCC-A3DC8A02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36" y="15975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2652A4-1EF9-4B25-A648-B2941C83B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97580"/>
            <a:ext cx="6172200" cy="4407358"/>
          </a:xfrm>
        </p:spPr>
        <p:txBody>
          <a:bodyPr/>
          <a:lstStyle>
            <a:lvl1pPr>
              <a:buClr>
                <a:schemeClr val="accent4"/>
              </a:buClr>
              <a:defRPr sz="3200"/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ü"/>
              <a:defRPr sz="2800"/>
            </a:lvl2pPr>
            <a:lvl3pPr marL="1143000" indent="-228600">
              <a:buClr>
                <a:schemeClr val="accent4"/>
              </a:buClr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chemeClr val="accent4"/>
              </a:buClr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BE56C5-F24D-4166-AB6C-927035D9C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635" y="3424237"/>
            <a:ext cx="3932237" cy="25807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9D24FA-241A-4AE8-905D-1F7ADB4F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DCC636-9093-4CE8-BC41-4F3BB670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9E106A-16BC-489D-98FA-12004438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1786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75426-5D18-4CA9-B943-52D5B33A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1778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8972A1C-CCE6-4B61-BBFE-8620A1952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17783"/>
            <a:ext cx="6172200" cy="4043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51975F-E9BB-4290-A6AE-C26A2472E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17983"/>
            <a:ext cx="3932237" cy="20023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9E6F86-991F-462E-B211-BDF061C7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F697E9-E813-4C94-A097-650FFC5A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2A4742-8D3E-468B-853B-6B992031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841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95F09-3C96-415E-B131-D21AECB5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6983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7C9D64-BFB5-45DD-A69D-D0801809B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DDCCDB-7FCF-4377-97B2-636DAAF8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9B4006-FA69-48BE-A17F-E56C1249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80EC93-0B5A-4BA3-A90D-418D56CA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5FB9F7-9B1E-4491-8FC3-04EA26439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183" y="365125"/>
            <a:ext cx="1768617" cy="12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8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5B8F1-7A73-420D-BDB1-0420C8AF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746983" cy="1325563"/>
          </a:xfrm>
        </p:spPr>
        <p:txBody>
          <a:bodyPr/>
          <a:lstStyle>
            <a:lvl1pPr>
              <a:defRPr>
                <a:solidFill>
                  <a:srgbClr val="EB690B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04B7F9-A0C1-47E2-BDB6-5A479BAA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E8661F-0360-413E-9725-AB1C4019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7ACC0E-2894-4B45-B8AE-FC0B3204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3F8C2A9-F67D-4E0E-B5FB-0929FF232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183" y="365125"/>
            <a:ext cx="1768617" cy="128111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A318C95-8FE8-4FF4-AEA0-4CB05F46E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5095" cy="4351338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56DF326-5D04-47D8-9DEE-725DCB7AEA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8704" y="1825625"/>
            <a:ext cx="5185095" cy="4351338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016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B0533-7AEB-4049-89F2-0E4D9185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kern="1200" dirty="0">
                <a:solidFill>
                  <a:srgbClr val="EB690B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0ACC9B-58A7-4EDD-B405-44742653C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F4C44A9-7BF6-4048-B9CF-31AB4FF58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681163"/>
            <a:ext cx="51609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6843FED-B67A-43F1-A6AF-40383E5D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1D1F9C9-0953-439E-BC29-6D1D1136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59FBF46-1907-4130-8E4F-4B7C9FEA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8C496B3-D607-4AC8-AB63-7E8C3CCD60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505075"/>
            <a:ext cx="5157787" cy="3671888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CA5B81D7-4576-494A-81F4-7B650340DA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6013" y="2528407"/>
            <a:ext cx="5157787" cy="3671888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964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A45F0-D380-40AC-8AF4-E0B3D9E6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6983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kern="1200" dirty="0">
                <a:solidFill>
                  <a:srgbClr val="EB690B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FBDBC8-E269-40FE-B313-931261FD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006EB7-5CEF-4C54-9162-D9691D68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7924E8-60FA-460F-A3E6-E76166AD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5E61282-7C4B-43A5-8F2B-D94FEAC37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183" y="365125"/>
            <a:ext cx="1768617" cy="12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5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CF426AC-909D-4CD4-862E-D17D24B9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6C31B97-3770-4CB4-A064-F8097608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35CFF6-0C42-4A6F-B59A-47D845FD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469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2916B-522C-4051-83F4-6DD9751F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kern="1200" dirty="0">
                <a:solidFill>
                  <a:srgbClr val="EB690B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D818E-EE26-4879-923F-4C41462C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B690B"/>
              </a:buClr>
              <a:buFont typeface="Arial" panose="020B0604020202020204" pitchFamily="34" charset="0"/>
              <a:buChar char="•"/>
              <a:defRPr lang="nl-NL" sz="2800" kern="12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B690B"/>
              </a:buClr>
              <a:buFont typeface="Arial" panose="020B0604020202020204" pitchFamily="34" charset="0"/>
              <a:buChar char="•"/>
              <a:defRPr lang="nl-NL" sz="2800" kern="12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EB690B"/>
              </a:buClr>
              <a:buFont typeface="Arial" panose="020B0604020202020204" pitchFamily="34" charset="0"/>
              <a:buChar char="•"/>
              <a:defRPr lang="nl-NL" sz="2800" kern="12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EB690B"/>
              </a:buClr>
              <a:buFont typeface="Arial" panose="020B0604020202020204" pitchFamily="34" charset="0"/>
              <a:buChar char="•"/>
              <a:defRPr lang="nl-NL" sz="2800" kern="12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EB690B"/>
              </a:buClr>
              <a:buFont typeface="Arial" panose="020B0604020202020204" pitchFamily="34" charset="0"/>
              <a:buChar char="•"/>
              <a:defRPr lang="nl-NL" sz="2800" kern="12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EA8F958-B8F9-4048-9C29-C5C5643C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D8F073-7EFC-4969-8D5A-8BD418A9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50D2E-CBD3-49A3-9E9A-5FE87344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F2E797-DD2F-490F-9FFD-4E49BE2B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813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1B906-BADE-4B15-B053-4A0B6257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kern="1200" dirty="0">
                <a:solidFill>
                  <a:srgbClr val="EB690B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42E877-CE5C-43F9-8BB4-BCD1EC9DC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B557BD-D460-43FF-8C9D-9E6CB7C42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BB3C73-3976-46F6-80DE-C6F102C7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8E5B4B-EC12-4135-8B24-489CFEDE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CC9663-4A78-44B2-BFAD-C2A8279C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21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168DA-4812-4536-8837-BE9C23D2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400" kern="1200" dirty="0">
                <a:solidFill>
                  <a:srgbClr val="EB690B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394C0C-8E33-498B-9E62-5D88FE67E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FF685D-5E57-4F1D-8677-D6CF7624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2E685C-1C94-4BA1-BF6A-F3D7A2A2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AC6844-2201-48CD-84C2-B92D4AB6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639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5A876D1-45A8-4AA2-BA16-B98DCBA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448D0F-31FC-413C-B796-13A671AC5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3ECCDD-607D-4158-B5C1-53A9C7F95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Oktober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2F92F9-C1C3-4CFE-B8AD-6BBD70F18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CCF003-8B76-40BF-B1EA-9E98BC6B5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40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69" r:id="rId9"/>
    <p:sldLayoutId id="2147483670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400" kern="1200" dirty="0">
          <a:solidFill>
            <a:srgbClr val="EB690B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B690B"/>
        </a:buClr>
        <a:buFont typeface="Arial" panose="020B0604020202020204" pitchFamily="34" charset="0"/>
        <a:buChar char="•"/>
        <a:defRPr lang="nl-NL" sz="2800" kern="1200" dirty="0">
          <a:solidFill>
            <a:schemeClr val="accent1">
              <a:lumMod val="75000"/>
            </a:schemeClr>
          </a:solidFill>
          <a:latin typeface="Bahnschrif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B690B"/>
        </a:buClr>
        <a:buFont typeface="Arial" panose="020B0604020202020204" pitchFamily="34" charset="0"/>
        <a:buChar char="•"/>
        <a:defRPr lang="nl-NL" sz="2800" kern="1200" dirty="0">
          <a:solidFill>
            <a:schemeClr val="accent1">
              <a:lumMod val="75000"/>
            </a:schemeClr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B690B"/>
        </a:buClr>
        <a:buFont typeface="Arial" panose="020B0604020202020204" pitchFamily="34" charset="0"/>
        <a:buChar char="•"/>
        <a:defRPr lang="nl-NL" sz="2800" kern="1200" dirty="0">
          <a:solidFill>
            <a:schemeClr val="accent1">
              <a:lumMod val="75000"/>
            </a:schemeClr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B690B"/>
        </a:buClr>
        <a:buFont typeface="Arial" panose="020B0604020202020204" pitchFamily="34" charset="0"/>
        <a:buChar char="•"/>
        <a:defRPr lang="nl-NL" sz="2800" kern="1200" dirty="0">
          <a:solidFill>
            <a:schemeClr val="accent1">
              <a:lumMod val="75000"/>
            </a:schemeClr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B690B"/>
        </a:buClr>
        <a:buFont typeface="Arial" panose="020B0604020202020204" pitchFamily="34" charset="0"/>
        <a:buChar char="•"/>
        <a:defRPr lang="nl-NL" sz="2800" kern="1200" dirty="0">
          <a:solidFill>
            <a:schemeClr val="accent1">
              <a:lumMod val="75000"/>
            </a:schemeClr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A086E30-7164-4BBB-AE48-25A63FF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A7FAA6-1945-4059-B2F8-B1A9E6092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B02C47-078B-4568-8741-190E324F8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Oktober 2020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A21966-B6D0-4238-B6F3-30CFD2C68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Oktober 2020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9EF548-A74B-43E5-8B71-0B9399CF1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FD4B8-7CC6-4FC4-A83E-5D5F76A55CDB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F40E218-839F-45A8-9914-B77E7680B8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4"/>
            <a:ext cx="12205108" cy="14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2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6CFD67-722C-4375-8150-1888ABE6B0E6}"/>
              </a:ext>
            </a:extLst>
          </p:cNvPr>
          <p:cNvSpPr txBox="1"/>
          <p:nvPr/>
        </p:nvSpPr>
        <p:spPr>
          <a:xfrm>
            <a:off x="932551" y="2800331"/>
            <a:ext cx="102116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</a:rPr>
              <a:t>Algemene</a:t>
            </a:r>
            <a:r>
              <a:rPr lang="en-US" sz="4000" b="1" dirty="0">
                <a:solidFill>
                  <a:schemeClr val="accent2"/>
                </a:solidFill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</a:rPr>
              <a:t>LedenVergadering</a:t>
            </a:r>
            <a:r>
              <a:rPr lang="en-US" sz="4000" b="1" dirty="0">
                <a:solidFill>
                  <a:schemeClr val="accent2"/>
                </a:solidFill>
              </a:rPr>
              <a:t> HilverZon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err="1"/>
              <a:t>woensdag</a:t>
            </a:r>
            <a:r>
              <a:rPr lang="en-US" sz="2000" dirty="0"/>
              <a:t> 15 </a:t>
            </a:r>
            <a:r>
              <a:rPr lang="en-US" sz="2000" dirty="0" err="1"/>
              <a:t>mei</a:t>
            </a:r>
            <a:r>
              <a:rPr lang="en-US" sz="2000" dirty="0"/>
              <a:t> 2024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err="1"/>
              <a:t>Aloysiuscollege</a:t>
            </a:r>
            <a:r>
              <a:rPr lang="en-US" sz="2000" dirty="0"/>
              <a:t>, 20.00 - 21.30 </a:t>
            </a:r>
            <a:r>
              <a:rPr lang="en-US" sz="2000" dirty="0" err="1"/>
              <a:t>uur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52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E59859B-2C88-40A3-B9B6-3EB8E992862E}"/>
              </a:ext>
            </a:extLst>
          </p:cNvPr>
          <p:cNvSpPr txBox="1"/>
          <p:nvPr/>
        </p:nvSpPr>
        <p:spPr>
          <a:xfrm>
            <a:off x="339436" y="296316"/>
            <a:ext cx="83761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Financiële jaarrekening (balans)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9C917E-932E-61F8-0024-5060B4B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10</a:t>
            </a:fld>
            <a:endParaRPr lang="nl-NL" dirty="0"/>
          </a:p>
        </p:txBody>
      </p:sp>
      <p:pic>
        <p:nvPicPr>
          <p:cNvPr id="2" name="Picture 1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7D2E7B28-71E5-551A-1311-37A3CCDA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96" y="1842506"/>
            <a:ext cx="5462470" cy="3879230"/>
          </a:xfrm>
          <a:prstGeom prst="rect">
            <a:avLst/>
          </a:prstGeom>
        </p:spPr>
      </p:pic>
      <p:pic>
        <p:nvPicPr>
          <p:cNvPr id="7" name="Picture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E7D214FF-E7D5-4774-3007-4413B861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821" y="5810830"/>
            <a:ext cx="2588941" cy="542462"/>
          </a:xfrm>
          <a:prstGeom prst="rect">
            <a:avLst/>
          </a:prstGeom>
        </p:spPr>
      </p:pic>
      <p:pic>
        <p:nvPicPr>
          <p:cNvPr id="9" name="Picture 8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C537E451-EB7E-15DE-68AD-D54075C0D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58" y="5810830"/>
            <a:ext cx="2430966" cy="542462"/>
          </a:xfrm>
          <a:prstGeom prst="rect">
            <a:avLst/>
          </a:prstGeom>
        </p:spPr>
      </p:pic>
      <p:pic>
        <p:nvPicPr>
          <p:cNvPr id="12" name="Picture 11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C367DF07-1174-C797-A91C-FFC270B3D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311" y="1845875"/>
            <a:ext cx="5691769" cy="29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0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6CFD67-722C-4375-8150-1888ABE6B0E6}"/>
              </a:ext>
            </a:extLst>
          </p:cNvPr>
          <p:cNvSpPr txBox="1"/>
          <p:nvPr/>
        </p:nvSpPr>
        <p:spPr>
          <a:xfrm>
            <a:off x="1245737" y="2058646"/>
            <a:ext cx="84886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Welkom, opening en </a:t>
            </a:r>
            <a:r>
              <a:rPr lang="en-GB" sz="2000" dirty="0" err="1"/>
              <a:t>mededelingen</a:t>
            </a:r>
            <a:endParaRPr lang="en-GB" sz="20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cs typeface="Calibri"/>
              </a:rPr>
              <a:t>Vaststelling </a:t>
            </a:r>
            <a:r>
              <a:rPr lang="en-GB" sz="2000" dirty="0" err="1">
                <a:cs typeface="Calibri"/>
              </a:rPr>
              <a:t>verslag</a:t>
            </a:r>
            <a:r>
              <a:rPr lang="en-GB" sz="2000" dirty="0">
                <a:cs typeface="Calibri"/>
              </a:rPr>
              <a:t> ALV 13 </a:t>
            </a:r>
            <a:r>
              <a:rPr lang="en-GB" sz="2000" dirty="0" err="1">
                <a:cs typeface="Calibri"/>
              </a:rPr>
              <a:t>december</a:t>
            </a:r>
            <a:r>
              <a:rPr lang="en-GB" sz="2000" dirty="0">
                <a:cs typeface="Calibri"/>
              </a:rPr>
              <a:t> 2023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 en financiële jaarrekening 2023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Financiële Jaarrekening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Déchargeverlening</a:t>
            </a:r>
            <a:endParaRPr lang="en-NL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Meerjarenbegroting</a:t>
            </a:r>
            <a:endParaRPr lang="nl-NL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 HilverZon 2024 – 2027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Organisatie en structuur HilverZon inclusief bestuurswisseling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Rondvraag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sluiting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BDF202-505B-4032-83BD-EE2CA57D49DD}"/>
              </a:ext>
            </a:extLst>
          </p:cNvPr>
          <p:cNvSpPr txBox="1"/>
          <p:nvPr/>
        </p:nvSpPr>
        <p:spPr>
          <a:xfrm>
            <a:off x="1246909" y="267855"/>
            <a:ext cx="3851564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A3E361-1023-4945-9758-4101BEF13706}"/>
              </a:ext>
            </a:extLst>
          </p:cNvPr>
          <p:cNvSpPr txBox="1"/>
          <p:nvPr/>
        </p:nvSpPr>
        <p:spPr>
          <a:xfrm>
            <a:off x="838201" y="393410"/>
            <a:ext cx="92449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Agenda ALV</a:t>
            </a:r>
          </a:p>
        </p:txBody>
      </p:sp>
    </p:spTree>
    <p:extLst>
      <p:ext uri="{BB962C8B-B14F-4D97-AF65-F5344CB8AC3E}">
        <p14:creationId xmlns:p14="http://schemas.microsoft.com/office/powerpoint/2010/main" val="14999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6CFD67-722C-4375-8150-1888ABE6B0E6}"/>
              </a:ext>
            </a:extLst>
          </p:cNvPr>
          <p:cNvSpPr txBox="1"/>
          <p:nvPr/>
        </p:nvSpPr>
        <p:spPr>
          <a:xfrm>
            <a:off x="1245737" y="2058646"/>
            <a:ext cx="84886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Welkom, opening en </a:t>
            </a:r>
            <a:r>
              <a:rPr lang="en-GB" sz="2000" dirty="0" err="1"/>
              <a:t>mededelingen</a:t>
            </a:r>
            <a:endParaRPr lang="en-GB" sz="20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cs typeface="Calibri"/>
              </a:rPr>
              <a:t>Vaststelling </a:t>
            </a:r>
            <a:r>
              <a:rPr lang="en-GB" sz="2000" dirty="0" err="1">
                <a:cs typeface="Calibri"/>
              </a:rPr>
              <a:t>verslag</a:t>
            </a:r>
            <a:r>
              <a:rPr lang="en-GB" sz="2000" dirty="0">
                <a:cs typeface="Calibri"/>
              </a:rPr>
              <a:t> ALV 13 </a:t>
            </a:r>
            <a:r>
              <a:rPr lang="en-GB" sz="2000" dirty="0" err="1">
                <a:cs typeface="Calibri"/>
              </a:rPr>
              <a:t>december</a:t>
            </a:r>
            <a:r>
              <a:rPr lang="en-GB" sz="2000" dirty="0">
                <a:cs typeface="Calibri"/>
              </a:rPr>
              <a:t> 2023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 en financiële jaarrekening 2023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Financiële Jaarrekening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Déchargeverlening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Meerjarenbegroting</a:t>
            </a:r>
            <a:endParaRPr lang="nl-NL" sz="20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 HilverZon 2024 – 2027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Organisatie en structuur HilverZon inclusief bestuurswisseling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Rondvraag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sluiting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BDF202-505B-4032-83BD-EE2CA57D49DD}"/>
              </a:ext>
            </a:extLst>
          </p:cNvPr>
          <p:cNvSpPr txBox="1"/>
          <p:nvPr/>
        </p:nvSpPr>
        <p:spPr>
          <a:xfrm>
            <a:off x="1246909" y="267855"/>
            <a:ext cx="3851564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A3E361-1023-4945-9758-4101BEF13706}"/>
              </a:ext>
            </a:extLst>
          </p:cNvPr>
          <p:cNvSpPr txBox="1"/>
          <p:nvPr/>
        </p:nvSpPr>
        <p:spPr>
          <a:xfrm>
            <a:off x="838201" y="393410"/>
            <a:ext cx="92449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Agenda ALV</a:t>
            </a:r>
          </a:p>
        </p:txBody>
      </p:sp>
    </p:spTree>
    <p:extLst>
      <p:ext uri="{BB962C8B-B14F-4D97-AF65-F5344CB8AC3E}">
        <p14:creationId xmlns:p14="http://schemas.microsoft.com/office/powerpoint/2010/main" val="287914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E59859B-2C88-40A3-B9B6-3EB8E992862E}"/>
              </a:ext>
            </a:extLst>
          </p:cNvPr>
          <p:cNvSpPr txBox="1"/>
          <p:nvPr/>
        </p:nvSpPr>
        <p:spPr>
          <a:xfrm>
            <a:off x="339436" y="296316"/>
            <a:ext cx="837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Meerjarenbegroting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9C917E-932E-61F8-0024-5060B4B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13</a:t>
            </a:fld>
            <a:endParaRPr lang="nl-NL" dirty="0"/>
          </a:p>
        </p:txBody>
      </p:sp>
      <p:grpSp>
        <p:nvGrpSpPr>
          <p:cNvPr id="182" name="Group 4">
            <a:extLst>
              <a:ext uri="{FF2B5EF4-FFF2-40B4-BE49-F238E27FC236}">
                <a16:creationId xmlns:a16="http://schemas.microsoft.com/office/drawing/2014/main" id="{1C0ABCD1-6246-869B-7E39-A3C741CE92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65313" y="2289175"/>
            <a:ext cx="8242299" cy="2320925"/>
            <a:chOff x="1175" y="1442"/>
            <a:chExt cx="5192" cy="1462"/>
          </a:xfrm>
        </p:grpSpPr>
        <p:sp>
          <p:nvSpPr>
            <p:cNvPr id="183" name="AutoShape 3">
              <a:extLst>
                <a:ext uri="{FF2B5EF4-FFF2-40B4-BE49-F238E27FC236}">
                  <a16:creationId xmlns:a16="http://schemas.microsoft.com/office/drawing/2014/main" id="{23BAB2DC-1EDE-A13F-8927-75892150B8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75" y="1442"/>
              <a:ext cx="5129" cy="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L"/>
            </a:p>
          </p:txBody>
        </p:sp>
        <p:sp>
          <p:nvSpPr>
            <p:cNvPr id="184" name="Rectangle 5">
              <a:extLst>
                <a:ext uri="{FF2B5EF4-FFF2-40B4-BE49-F238E27FC236}">
                  <a16:creationId xmlns:a16="http://schemas.microsoft.com/office/drawing/2014/main" id="{A44E30CE-A8A2-B492-E7FF-F037F7D03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" y="1594"/>
              <a:ext cx="5129" cy="157"/>
            </a:xfrm>
            <a:prstGeom prst="rect">
              <a:avLst/>
            </a:prstGeom>
            <a:solidFill>
              <a:srgbClr val="FFE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L"/>
            </a:p>
          </p:txBody>
        </p:sp>
        <p:sp>
          <p:nvSpPr>
            <p:cNvPr id="185" name="Rectangle 6">
              <a:extLst>
                <a:ext uri="{FF2B5EF4-FFF2-40B4-BE49-F238E27FC236}">
                  <a16:creationId xmlns:a16="http://schemas.microsoft.com/office/drawing/2014/main" id="{629B8F42-0069-36A6-F05A-EBFE3B7EE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1" y="1468"/>
              <a:ext cx="54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(in EUR 000)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7">
              <a:extLst>
                <a:ext uri="{FF2B5EF4-FFF2-40B4-BE49-F238E27FC236}">
                  <a16:creationId xmlns:a16="http://schemas.microsoft.com/office/drawing/2014/main" id="{64A02B8B-415D-5C61-2C0F-E292CC1AF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1599"/>
              <a:ext cx="105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INSTANDHOUDING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8">
              <a:extLst>
                <a:ext uri="{FF2B5EF4-FFF2-40B4-BE49-F238E27FC236}">
                  <a16:creationId xmlns:a16="http://schemas.microsoft.com/office/drawing/2014/main" id="{F74F0435-FAAD-1457-1865-F282E9E03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1599"/>
              <a:ext cx="33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2024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9">
              <a:extLst>
                <a:ext uri="{FF2B5EF4-FFF2-40B4-BE49-F238E27FC236}">
                  <a16:creationId xmlns:a16="http://schemas.microsoft.com/office/drawing/2014/main" id="{D77AA005-916B-AF23-A544-A9A801D82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1599"/>
              <a:ext cx="33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2025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10">
              <a:extLst>
                <a:ext uri="{FF2B5EF4-FFF2-40B4-BE49-F238E27FC236}">
                  <a16:creationId xmlns:a16="http://schemas.microsoft.com/office/drawing/2014/main" id="{642571D9-CF3D-B64E-D6FA-DCEE4AB54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" y="1599"/>
              <a:ext cx="33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2026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Rectangle 11">
              <a:extLst>
                <a:ext uri="{FF2B5EF4-FFF2-40B4-BE49-F238E27FC236}">
                  <a16:creationId xmlns:a16="http://schemas.microsoft.com/office/drawing/2014/main" id="{78F3843B-763A-94B7-993E-19970CDF0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" y="1599"/>
              <a:ext cx="33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2027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Rectangle 12">
              <a:extLst>
                <a:ext uri="{FF2B5EF4-FFF2-40B4-BE49-F238E27FC236}">
                  <a16:creationId xmlns:a16="http://schemas.microsoft.com/office/drawing/2014/main" id="{3A809CD4-F085-F2A8-C93A-2F9687AF5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1809"/>
              <a:ext cx="95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Bureaubezetting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2" name="Rectangle 13">
              <a:extLst>
                <a:ext uri="{FF2B5EF4-FFF2-40B4-BE49-F238E27FC236}">
                  <a16:creationId xmlns:a16="http://schemas.microsoft.com/office/drawing/2014/main" id="{61F3F8A0-D82A-5F7D-E7B7-08EE87FF9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1809"/>
              <a:ext cx="26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127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Rectangle 14">
              <a:extLst>
                <a:ext uri="{FF2B5EF4-FFF2-40B4-BE49-F238E27FC236}">
                  <a16:creationId xmlns:a16="http://schemas.microsoft.com/office/drawing/2014/main" id="{A55DC7C6-427A-C79D-CC28-E77E953C6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1809"/>
              <a:ext cx="26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148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Rectangle 15">
              <a:extLst>
                <a:ext uri="{FF2B5EF4-FFF2-40B4-BE49-F238E27FC236}">
                  <a16:creationId xmlns:a16="http://schemas.microsoft.com/office/drawing/2014/main" id="{2D8CCE94-51E0-DAA0-0BE5-6E2838C0F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1809"/>
              <a:ext cx="26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154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16">
              <a:extLst>
                <a:ext uri="{FF2B5EF4-FFF2-40B4-BE49-F238E27FC236}">
                  <a16:creationId xmlns:a16="http://schemas.microsoft.com/office/drawing/2014/main" id="{4550419E-B4AC-0BFB-0B65-BBD981C8E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" y="1809"/>
              <a:ext cx="26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160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17">
              <a:extLst>
                <a:ext uri="{FF2B5EF4-FFF2-40B4-BE49-F238E27FC236}">
                  <a16:creationId xmlns:a16="http://schemas.microsoft.com/office/drawing/2014/main" id="{CAF83FC8-B37F-6D69-11F1-D8C59F165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1961"/>
              <a:ext cx="7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Co</a:t>
              </a:r>
              <a:r>
                <a:rPr kumimoji="0" lang="en-US" altLang="en-NL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ö</a:t>
              </a:r>
              <a:r>
                <a:rPr kumimoji="0" lang="en-NL" altLang="en-NL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rdinatoren</a:t>
              </a:r>
              <a:endParaRPr kumimoji="0" lang="en-NL" altLang="en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Rectangle 18">
              <a:extLst>
                <a:ext uri="{FF2B5EF4-FFF2-40B4-BE49-F238E27FC236}">
                  <a16:creationId xmlns:a16="http://schemas.microsoft.com/office/drawing/2014/main" id="{62C8DF77-D1D7-2BC2-6FA8-31556BC89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1961"/>
              <a:ext cx="26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139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Rectangle 19">
              <a:extLst>
                <a:ext uri="{FF2B5EF4-FFF2-40B4-BE49-F238E27FC236}">
                  <a16:creationId xmlns:a16="http://schemas.microsoft.com/office/drawing/2014/main" id="{0B4653D9-F839-3F28-B485-D40DA7F1C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1961"/>
              <a:ext cx="26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168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20">
              <a:extLst>
                <a:ext uri="{FF2B5EF4-FFF2-40B4-BE49-F238E27FC236}">
                  <a16:creationId xmlns:a16="http://schemas.microsoft.com/office/drawing/2014/main" id="{67F81F3A-16D8-5F29-15EA-ABE5C95F1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1961"/>
              <a:ext cx="26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175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21">
              <a:extLst>
                <a:ext uri="{FF2B5EF4-FFF2-40B4-BE49-F238E27FC236}">
                  <a16:creationId xmlns:a16="http://schemas.microsoft.com/office/drawing/2014/main" id="{BFD35D19-561C-FB5C-DA16-F2FD71CD2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" y="1961"/>
              <a:ext cx="26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182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Rectangle 22">
              <a:extLst>
                <a:ext uri="{FF2B5EF4-FFF2-40B4-BE49-F238E27FC236}">
                  <a16:creationId xmlns:a16="http://schemas.microsoft.com/office/drawing/2014/main" id="{378DCF26-5D95-45F1-A41F-3FC9E843C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113"/>
              <a:ext cx="184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Ledencontributie &amp; andere baten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2" name="Rectangle 23">
              <a:extLst>
                <a:ext uri="{FF2B5EF4-FFF2-40B4-BE49-F238E27FC236}">
                  <a16:creationId xmlns:a16="http://schemas.microsoft.com/office/drawing/2014/main" id="{4886B011-31E4-F95B-3616-EA06C3C10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113"/>
              <a:ext cx="2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ING Me" panose="02000506040000020004" pitchFamily="2" charset="0"/>
                </a:rPr>
                <a:t>-28 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Rectangle 24">
              <a:extLst>
                <a:ext uri="{FF2B5EF4-FFF2-40B4-BE49-F238E27FC236}">
                  <a16:creationId xmlns:a16="http://schemas.microsoft.com/office/drawing/2014/main" id="{B2D5724B-3D68-29D5-DBAB-C4FD81B47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113"/>
              <a:ext cx="2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ING Me" panose="02000506040000020004" pitchFamily="2" charset="0"/>
                </a:rPr>
                <a:t>-55 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" name="Rectangle 25">
              <a:extLst>
                <a:ext uri="{FF2B5EF4-FFF2-40B4-BE49-F238E27FC236}">
                  <a16:creationId xmlns:a16="http://schemas.microsoft.com/office/drawing/2014/main" id="{38309F79-A7F8-7B70-0C33-A3D68A27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8" y="2113"/>
              <a:ext cx="2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ING Me" panose="02000506040000020004" pitchFamily="2" charset="0"/>
                </a:rPr>
                <a:t>-28 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" name="Rectangle 26">
              <a:extLst>
                <a:ext uri="{FF2B5EF4-FFF2-40B4-BE49-F238E27FC236}">
                  <a16:creationId xmlns:a16="http://schemas.microsoft.com/office/drawing/2014/main" id="{9A77C29E-D731-5AD9-55C4-00F37FC20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" y="2113"/>
              <a:ext cx="2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ING Me" panose="02000506040000020004" pitchFamily="2" charset="0"/>
                </a:rPr>
                <a:t>-28 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" name="Rectangle 27">
              <a:extLst>
                <a:ext uri="{FF2B5EF4-FFF2-40B4-BE49-F238E27FC236}">
                  <a16:creationId xmlns:a16="http://schemas.microsoft.com/office/drawing/2014/main" id="{88081C39-31BB-1460-1195-C44CBFAD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265"/>
              <a:ext cx="153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Marketing &amp; Communicatie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" name="Rectangle 28">
              <a:extLst>
                <a:ext uri="{FF2B5EF4-FFF2-40B4-BE49-F238E27FC236}">
                  <a16:creationId xmlns:a16="http://schemas.microsoft.com/office/drawing/2014/main" id="{A9CDA1FD-78DD-A674-E3F4-DB7F75B8B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265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30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" name="Rectangle 29">
              <a:extLst>
                <a:ext uri="{FF2B5EF4-FFF2-40B4-BE49-F238E27FC236}">
                  <a16:creationId xmlns:a16="http://schemas.microsoft.com/office/drawing/2014/main" id="{9D89FFA2-32AD-611D-3279-E841A0A7C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2265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31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" name="Rectangle 30">
              <a:extLst>
                <a:ext uri="{FF2B5EF4-FFF2-40B4-BE49-F238E27FC236}">
                  <a16:creationId xmlns:a16="http://schemas.microsoft.com/office/drawing/2014/main" id="{6B886D70-79FE-3886-54E6-BDB1C2601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0" y="2265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32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" name="Rectangle 31">
              <a:extLst>
                <a:ext uri="{FF2B5EF4-FFF2-40B4-BE49-F238E27FC236}">
                  <a16:creationId xmlns:a16="http://schemas.microsoft.com/office/drawing/2014/main" id="{2AF0B708-F666-802F-EFA0-6C200C3E5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" y="2265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34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" name="Rectangle 32">
              <a:extLst>
                <a:ext uri="{FF2B5EF4-FFF2-40B4-BE49-F238E27FC236}">
                  <a16:creationId xmlns:a16="http://schemas.microsoft.com/office/drawing/2014/main" id="{DDEDCA7C-14F0-B857-0697-C39C140BB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417"/>
              <a:ext cx="156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Administratie &amp; Accountant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" name="Rectangle 33">
              <a:extLst>
                <a:ext uri="{FF2B5EF4-FFF2-40B4-BE49-F238E27FC236}">
                  <a16:creationId xmlns:a16="http://schemas.microsoft.com/office/drawing/2014/main" id="{9083C651-B6A4-B412-727F-0859CE282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17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20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34">
              <a:extLst>
                <a:ext uri="{FF2B5EF4-FFF2-40B4-BE49-F238E27FC236}">
                  <a16:creationId xmlns:a16="http://schemas.microsoft.com/office/drawing/2014/main" id="{B2503124-7CA9-90EB-A5A8-1947A63A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2417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23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35">
              <a:extLst>
                <a:ext uri="{FF2B5EF4-FFF2-40B4-BE49-F238E27FC236}">
                  <a16:creationId xmlns:a16="http://schemas.microsoft.com/office/drawing/2014/main" id="{62B265FC-EDB6-793D-22C0-593DD6A10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0" y="2417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24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36">
              <a:extLst>
                <a:ext uri="{FF2B5EF4-FFF2-40B4-BE49-F238E27FC236}">
                  <a16:creationId xmlns:a16="http://schemas.microsoft.com/office/drawing/2014/main" id="{BB5E9E93-A14E-2FD3-FF60-1CE04EBA3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" y="2417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25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37">
              <a:extLst>
                <a:ext uri="{FF2B5EF4-FFF2-40B4-BE49-F238E27FC236}">
                  <a16:creationId xmlns:a16="http://schemas.microsoft.com/office/drawing/2014/main" id="{12028EE0-5E26-E4A1-9408-4B046A333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569"/>
              <a:ext cx="16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Bureaukosten, contributies etc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7" name="Rectangle 38">
              <a:extLst>
                <a:ext uri="{FF2B5EF4-FFF2-40B4-BE49-F238E27FC236}">
                  <a16:creationId xmlns:a16="http://schemas.microsoft.com/office/drawing/2014/main" id="{555E09DE-40E8-9781-1F04-AB13FCE18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569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50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8" name="Rectangle 39">
              <a:extLst>
                <a:ext uri="{FF2B5EF4-FFF2-40B4-BE49-F238E27FC236}">
                  <a16:creationId xmlns:a16="http://schemas.microsoft.com/office/drawing/2014/main" id="{D7E93F6C-F5DA-22F0-ACDE-A3875F7D4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2569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52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9" name="Rectangle 40">
              <a:extLst>
                <a:ext uri="{FF2B5EF4-FFF2-40B4-BE49-F238E27FC236}">
                  <a16:creationId xmlns:a16="http://schemas.microsoft.com/office/drawing/2014/main" id="{94CB39CD-B6E3-8227-5C6C-1F48A0FAF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0" y="2569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54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0" name="Rectangle 41">
              <a:extLst>
                <a:ext uri="{FF2B5EF4-FFF2-40B4-BE49-F238E27FC236}">
                  <a16:creationId xmlns:a16="http://schemas.microsoft.com/office/drawing/2014/main" id="{9C9B5F0A-13D1-2762-F516-A98AF261D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" y="2569"/>
              <a:ext cx="19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56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" name="Rectangle 42">
              <a:extLst>
                <a:ext uri="{FF2B5EF4-FFF2-40B4-BE49-F238E27FC236}">
                  <a16:creationId xmlns:a16="http://schemas.microsoft.com/office/drawing/2014/main" id="{C9C1A661-7CC6-68DF-7EB6-7628E27F6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2721"/>
              <a:ext cx="40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totaal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" name="Rectangle 43">
              <a:extLst>
                <a:ext uri="{FF2B5EF4-FFF2-40B4-BE49-F238E27FC236}">
                  <a16:creationId xmlns:a16="http://schemas.microsoft.com/office/drawing/2014/main" id="{8A44C936-68AD-8697-C915-508C7B6D4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721"/>
              <a:ext cx="2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339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" name="Rectangle 44">
              <a:extLst>
                <a:ext uri="{FF2B5EF4-FFF2-40B4-BE49-F238E27FC236}">
                  <a16:creationId xmlns:a16="http://schemas.microsoft.com/office/drawing/2014/main" id="{7FC50578-467B-7605-4B10-0CCED3799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2721"/>
              <a:ext cx="2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368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" name="Rectangle 45">
              <a:extLst>
                <a:ext uri="{FF2B5EF4-FFF2-40B4-BE49-F238E27FC236}">
                  <a16:creationId xmlns:a16="http://schemas.microsoft.com/office/drawing/2014/main" id="{FD80DAB4-6932-0AEC-B63D-E0D18AA4C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" y="2721"/>
              <a:ext cx="2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412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5" name="Rectangle 46">
              <a:extLst>
                <a:ext uri="{FF2B5EF4-FFF2-40B4-BE49-F238E27FC236}">
                  <a16:creationId xmlns:a16="http://schemas.microsoft.com/office/drawing/2014/main" id="{0163AF0A-0022-7184-2A02-9AC4ABEF6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" y="2721"/>
              <a:ext cx="27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L" altLang="en-NL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ING Me" panose="02000506040000020004" pitchFamily="2" charset="0"/>
                </a:rPr>
                <a:t>429</a:t>
              </a:r>
              <a:endParaRPr kumimoji="0" lang="en-NL" altLang="en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Line 47">
              <a:extLst>
                <a:ext uri="{FF2B5EF4-FFF2-40B4-BE49-F238E27FC236}">
                  <a16:creationId xmlns:a16="http://schemas.microsoft.com/office/drawing/2014/main" id="{EBFB4A8F-015B-2914-9C9C-30095DD42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716"/>
              <a:ext cx="51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L"/>
            </a:p>
          </p:txBody>
        </p:sp>
        <p:sp>
          <p:nvSpPr>
            <p:cNvPr id="227" name="Rectangle 48">
              <a:extLst>
                <a:ext uri="{FF2B5EF4-FFF2-40B4-BE49-F238E27FC236}">
                  <a16:creationId xmlns:a16="http://schemas.microsoft.com/office/drawing/2014/main" id="{4F86FC56-76C9-4EC5-D193-80ADE710B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" y="2716"/>
              <a:ext cx="5129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L"/>
            </a:p>
          </p:txBody>
        </p:sp>
        <p:sp>
          <p:nvSpPr>
            <p:cNvPr id="228" name="Line 49">
              <a:extLst>
                <a:ext uri="{FF2B5EF4-FFF2-40B4-BE49-F238E27FC236}">
                  <a16:creationId xmlns:a16="http://schemas.microsoft.com/office/drawing/2014/main" id="{8EEA576B-84FA-B835-1F24-F1B10001E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868"/>
              <a:ext cx="51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L"/>
            </a:p>
          </p:txBody>
        </p:sp>
        <p:sp>
          <p:nvSpPr>
            <p:cNvPr id="229" name="Rectangle 50">
              <a:extLst>
                <a:ext uri="{FF2B5EF4-FFF2-40B4-BE49-F238E27FC236}">
                  <a16:creationId xmlns:a16="http://schemas.microsoft.com/office/drawing/2014/main" id="{8F1E6A04-308C-649F-12D9-5BAF94681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" y="2868"/>
              <a:ext cx="5129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L"/>
            </a:p>
          </p:txBody>
        </p:sp>
        <p:sp>
          <p:nvSpPr>
            <p:cNvPr id="230" name="Line 51">
              <a:extLst>
                <a:ext uri="{FF2B5EF4-FFF2-40B4-BE49-F238E27FC236}">
                  <a16:creationId xmlns:a16="http://schemas.microsoft.com/office/drawing/2014/main" id="{A6D10932-E4F1-3875-19EC-32E3DD67C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878"/>
              <a:ext cx="51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L"/>
            </a:p>
          </p:txBody>
        </p:sp>
        <p:sp>
          <p:nvSpPr>
            <p:cNvPr id="231" name="Rectangle 52">
              <a:extLst>
                <a:ext uri="{FF2B5EF4-FFF2-40B4-BE49-F238E27FC236}">
                  <a16:creationId xmlns:a16="http://schemas.microsoft.com/office/drawing/2014/main" id="{A91BC4DF-F0FC-D26F-726F-95BDF3F52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" y="2878"/>
              <a:ext cx="5129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50741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6CFD67-722C-4375-8150-1888ABE6B0E6}"/>
              </a:ext>
            </a:extLst>
          </p:cNvPr>
          <p:cNvSpPr txBox="1"/>
          <p:nvPr/>
        </p:nvSpPr>
        <p:spPr>
          <a:xfrm>
            <a:off x="1245737" y="2058646"/>
            <a:ext cx="84886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Welkom, opening en </a:t>
            </a:r>
            <a:r>
              <a:rPr lang="en-GB" sz="2000" dirty="0" err="1"/>
              <a:t>mededelingen</a:t>
            </a:r>
            <a:endParaRPr lang="en-GB" sz="20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cs typeface="Calibri"/>
              </a:rPr>
              <a:t>Vaststelling </a:t>
            </a:r>
            <a:r>
              <a:rPr lang="en-GB" sz="2000" dirty="0" err="1">
                <a:cs typeface="Calibri"/>
              </a:rPr>
              <a:t>verslag</a:t>
            </a:r>
            <a:r>
              <a:rPr lang="en-GB" sz="2000" dirty="0">
                <a:cs typeface="Calibri"/>
              </a:rPr>
              <a:t> ALV 13 </a:t>
            </a:r>
            <a:r>
              <a:rPr lang="en-GB" sz="2000" dirty="0" err="1">
                <a:cs typeface="Calibri"/>
              </a:rPr>
              <a:t>december</a:t>
            </a:r>
            <a:r>
              <a:rPr lang="en-GB" sz="2000" dirty="0">
                <a:cs typeface="Calibri"/>
              </a:rPr>
              <a:t> 2023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 en financiële jaarrekening 2023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Financiële Jaarrekening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Déchargeverlening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Meerjarenbegroting</a:t>
            </a:r>
            <a:endParaRPr lang="nl-NL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 HilverZon 2024 – 2027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Organisatie en structuur HilverZon inclusief bestuurswisseling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Rondvraag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sluiting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BDF202-505B-4032-83BD-EE2CA57D49DD}"/>
              </a:ext>
            </a:extLst>
          </p:cNvPr>
          <p:cNvSpPr txBox="1"/>
          <p:nvPr/>
        </p:nvSpPr>
        <p:spPr>
          <a:xfrm>
            <a:off x="1246909" y="267855"/>
            <a:ext cx="3851564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A3E361-1023-4945-9758-4101BEF13706}"/>
              </a:ext>
            </a:extLst>
          </p:cNvPr>
          <p:cNvSpPr txBox="1"/>
          <p:nvPr/>
        </p:nvSpPr>
        <p:spPr>
          <a:xfrm>
            <a:off x="838201" y="393410"/>
            <a:ext cx="92449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Agenda ALV</a:t>
            </a:r>
          </a:p>
        </p:txBody>
      </p:sp>
    </p:spTree>
    <p:extLst>
      <p:ext uri="{BB962C8B-B14F-4D97-AF65-F5344CB8AC3E}">
        <p14:creationId xmlns:p14="http://schemas.microsoft.com/office/powerpoint/2010/main" val="352259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E59859B-2C88-40A3-B9B6-3EB8E992862E}"/>
              </a:ext>
            </a:extLst>
          </p:cNvPr>
          <p:cNvSpPr txBox="1"/>
          <p:nvPr/>
        </p:nvSpPr>
        <p:spPr>
          <a:xfrm>
            <a:off x="339436" y="296316"/>
            <a:ext cx="837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Strategie HilverZon 2024-2027 (1/3)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9C917E-932E-61F8-0024-5060B4B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15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531A7-672A-2BD4-B4C4-8FB6445D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nl-NL" sz="2000" dirty="0"/>
              <a:t>Stand van zaken na 8 jaar:</a:t>
            </a:r>
          </a:p>
          <a:p>
            <a:pPr lvl="1"/>
            <a:r>
              <a:rPr lang="nl-NL" sz="2000" dirty="0"/>
              <a:t>534 leden</a:t>
            </a:r>
          </a:p>
          <a:p>
            <a:pPr lvl="1"/>
            <a:r>
              <a:rPr lang="nl-NL" sz="2000" dirty="0"/>
              <a:t>6 zonneparken, opwek 1 </a:t>
            </a:r>
            <a:r>
              <a:rPr lang="nl-NL" sz="2000" dirty="0" err="1"/>
              <a:t>GWh</a:t>
            </a:r>
            <a:r>
              <a:rPr lang="nl-NL" sz="2000" dirty="0"/>
              <a:t>/</a:t>
            </a:r>
            <a:r>
              <a:rPr lang="nl-NL" sz="2000" dirty="0" err="1"/>
              <a:t>jr</a:t>
            </a:r>
            <a:endParaRPr lang="nl-NL" sz="2000" dirty="0"/>
          </a:p>
          <a:p>
            <a:pPr lvl="1"/>
            <a:r>
              <a:rPr lang="nl-NL" sz="2000" dirty="0"/>
              <a:t>Ruim 30 energiecoaches voeren ca. 400 gesprekken/jaar</a:t>
            </a:r>
          </a:p>
          <a:p>
            <a:pPr lvl="1"/>
            <a:endParaRPr lang="nl-NL" sz="2000" dirty="0"/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nl-NL" sz="2000" dirty="0"/>
              <a:t>Missie: ‘Hilversum in 2040 klimaatneutraal’ </a:t>
            </a:r>
          </a:p>
          <a:p>
            <a:pPr lvl="1"/>
            <a:r>
              <a:rPr lang="nl-NL" sz="2000" dirty="0"/>
              <a:t>EU (dus NL, dus Hilversum): in 2050 (in 2030 &lt;55% uitstoot t.o.v. ’90)</a:t>
            </a:r>
          </a:p>
          <a:p>
            <a:pPr lvl="1"/>
            <a:r>
              <a:rPr lang="nl-NL" sz="2000" dirty="0"/>
              <a:t>Zonneparken </a:t>
            </a:r>
            <a:r>
              <a:rPr lang="nl-NL" sz="2000" dirty="0">
                <a:sym typeface="Wingdings" panose="05000000000000000000" pitchFamily="2" charset="2"/>
              </a:rPr>
              <a:t> </a:t>
            </a:r>
            <a:r>
              <a:rPr lang="nl-NL" sz="2000" dirty="0"/>
              <a:t>alle relevante maatregelen (primair gebouwen)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7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E59859B-2C88-40A3-B9B6-3EB8E992862E}"/>
              </a:ext>
            </a:extLst>
          </p:cNvPr>
          <p:cNvSpPr txBox="1"/>
          <p:nvPr/>
        </p:nvSpPr>
        <p:spPr>
          <a:xfrm>
            <a:off x="339436" y="296316"/>
            <a:ext cx="837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Strategie HilverZon 2024-2027 (2/3)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9C917E-932E-61F8-0024-5060B4B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16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531A7-672A-2BD4-B4C4-8FB6445D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nl-NL" sz="2000" dirty="0"/>
              <a:t>Hoofdactiviteiten</a:t>
            </a:r>
          </a:p>
          <a:p>
            <a:pPr lvl="1"/>
            <a:r>
              <a:rPr lang="nl-NL" sz="2000" dirty="0"/>
              <a:t>Ondersteunen/begeleiden initiatieven buurten/wijken</a:t>
            </a:r>
          </a:p>
          <a:p>
            <a:pPr lvl="1"/>
            <a:r>
              <a:rPr lang="nl-NL" sz="2000" dirty="0"/>
              <a:t>Coachen/helpen huiseigenaren/huurders</a:t>
            </a:r>
          </a:p>
          <a:p>
            <a:pPr lvl="1"/>
            <a:r>
              <a:rPr lang="nl-NL" sz="2000" dirty="0"/>
              <a:t>Realiseren nieuwe opwekprojecten</a:t>
            </a:r>
          </a:p>
          <a:p>
            <a:pPr lvl="1"/>
            <a:r>
              <a:rPr lang="nl-NL" sz="2000" dirty="0"/>
              <a:t>Versterken bewustzijn energie/klimaat</a:t>
            </a:r>
          </a:p>
          <a:p>
            <a:pPr marL="0" indent="0">
              <a:buNone/>
            </a:pPr>
            <a:endParaRPr lang="nl-NL" sz="2000" dirty="0"/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nl-NL" sz="2000" dirty="0"/>
              <a:t>Ondersteunende activiteiten</a:t>
            </a:r>
          </a:p>
          <a:p>
            <a:pPr lvl="1"/>
            <a:r>
              <a:rPr lang="nl-NL" sz="2000" dirty="0"/>
              <a:t>Opbouwen apparaat</a:t>
            </a:r>
          </a:p>
          <a:p>
            <a:pPr lvl="1"/>
            <a:r>
              <a:rPr lang="nl-NL" sz="2000" dirty="0"/>
              <a:t>Vergroten ledental naar 2.000 in 2027</a:t>
            </a:r>
          </a:p>
          <a:p>
            <a:pPr lvl="1"/>
            <a:r>
              <a:rPr lang="nl-NL" sz="2000" dirty="0"/>
              <a:t>Bereiken zoveel mogelijk inwoners (Duurzaamheidscentrum, E-loket?)</a:t>
            </a:r>
          </a:p>
          <a:p>
            <a:pPr lvl="1"/>
            <a:r>
              <a:rPr lang="nl-NL" sz="2000" dirty="0"/>
              <a:t>Borgen financiële soliditeit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7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E59859B-2C88-40A3-B9B6-3EB8E992862E}"/>
              </a:ext>
            </a:extLst>
          </p:cNvPr>
          <p:cNvSpPr txBox="1"/>
          <p:nvPr/>
        </p:nvSpPr>
        <p:spPr>
          <a:xfrm>
            <a:off x="339436" y="296316"/>
            <a:ext cx="837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Strategie HilverZon 2024-2027 (3/3)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9C917E-932E-61F8-0024-5060B4B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17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531A7-672A-2BD4-B4C4-8FB6445D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nl-NL" sz="2000" dirty="0"/>
              <a:t>Aangemeld als strategisch partner</a:t>
            </a:r>
          </a:p>
          <a:p>
            <a:pPr lvl="1"/>
            <a:r>
              <a:rPr lang="nl-NL" sz="2000" dirty="0"/>
              <a:t>‘DAEB’ voor 4 jaar</a:t>
            </a:r>
          </a:p>
          <a:p>
            <a:pPr lvl="1"/>
            <a:r>
              <a:rPr lang="nl-NL" sz="2000" dirty="0"/>
              <a:t>Als onafhankelijke coöperatie brug gemeente - burger</a:t>
            </a:r>
          </a:p>
          <a:p>
            <a:pPr lvl="1"/>
            <a:r>
              <a:rPr lang="nl-NL" sz="2000" dirty="0"/>
              <a:t>Voor gemeente naast EDB en eigen activiteiten dé energiebeleidspartner </a:t>
            </a:r>
          </a:p>
          <a:p>
            <a:pPr lvl="1"/>
            <a:r>
              <a:rPr lang="nl-NL" sz="2000" dirty="0"/>
              <a:t>Nauwe samenwerking &amp; contacten op verschillende niveaus</a:t>
            </a:r>
          </a:p>
          <a:p>
            <a:pPr marL="0" indent="0">
              <a:buNone/>
            </a:pPr>
            <a:endParaRPr lang="nl-NL" sz="2000" dirty="0"/>
          </a:p>
          <a:p>
            <a:pPr marL="457200" lvl="1" indent="-457200">
              <a:buFont typeface="Wingdings" panose="05000000000000000000" pitchFamily="2" charset="2"/>
              <a:buChar char="q"/>
            </a:pPr>
            <a:r>
              <a:rPr lang="nl-NL" sz="2000" dirty="0"/>
              <a:t>Financiering</a:t>
            </a:r>
          </a:p>
          <a:p>
            <a:pPr lvl="1"/>
            <a:r>
              <a:rPr lang="nl-NL" sz="2000" dirty="0"/>
              <a:t>Structureel, ter instandhouding apparaat: naar ca. € 430k / </a:t>
            </a:r>
            <a:r>
              <a:rPr lang="nl-NL" sz="2000" dirty="0" err="1"/>
              <a:t>jr</a:t>
            </a:r>
            <a:endParaRPr lang="nl-NL" sz="2000" dirty="0"/>
          </a:p>
          <a:p>
            <a:pPr lvl="1"/>
            <a:r>
              <a:rPr lang="nl-NL" sz="2000" dirty="0"/>
              <a:t>Voor uitvoering projecten: € 60k – € 200k / </a:t>
            </a:r>
            <a:r>
              <a:rPr lang="nl-NL" sz="2000" dirty="0" err="1"/>
              <a:t>jr</a:t>
            </a:r>
            <a:endParaRPr lang="nl-NL" sz="2000" dirty="0"/>
          </a:p>
          <a:p>
            <a:pPr lvl="1"/>
            <a:r>
              <a:rPr lang="nl-NL" sz="2000" dirty="0"/>
              <a:t>Beheer/exploitatie zonneparken staat hierbuiten</a:t>
            </a:r>
          </a:p>
          <a:p>
            <a:pPr lvl="1"/>
            <a:r>
              <a:rPr lang="nl-NL" sz="2000" dirty="0"/>
              <a:t>Gemeenteraad neemt 18 juni besluit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9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6CFD67-722C-4375-8150-1888ABE6B0E6}"/>
              </a:ext>
            </a:extLst>
          </p:cNvPr>
          <p:cNvSpPr txBox="1"/>
          <p:nvPr/>
        </p:nvSpPr>
        <p:spPr>
          <a:xfrm>
            <a:off x="1245737" y="2058646"/>
            <a:ext cx="84886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Welkom, opening en </a:t>
            </a:r>
            <a:r>
              <a:rPr lang="en-GB" sz="2000" dirty="0" err="1"/>
              <a:t>mededelingen</a:t>
            </a:r>
            <a:endParaRPr lang="en-GB" sz="20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cs typeface="Calibri"/>
              </a:rPr>
              <a:t>Vaststelling </a:t>
            </a:r>
            <a:r>
              <a:rPr lang="en-GB" sz="2000" dirty="0" err="1">
                <a:cs typeface="Calibri"/>
              </a:rPr>
              <a:t>verslag</a:t>
            </a:r>
            <a:r>
              <a:rPr lang="en-GB" sz="2000" dirty="0">
                <a:cs typeface="Calibri"/>
              </a:rPr>
              <a:t> ALV 13 </a:t>
            </a:r>
            <a:r>
              <a:rPr lang="en-GB" sz="2000" dirty="0" err="1">
                <a:cs typeface="Calibri"/>
              </a:rPr>
              <a:t>december</a:t>
            </a:r>
            <a:r>
              <a:rPr lang="en-GB" sz="2000" dirty="0">
                <a:cs typeface="Calibri"/>
              </a:rPr>
              <a:t> 2023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 en financiële jaarrekening 2023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Financiële Jaarrekening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Déchargeverlening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Meerjarenbegroting</a:t>
            </a:r>
            <a:endParaRPr lang="nl-NL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 HilverZon 2024 – 2027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Organisatie en structuur HilverZon inclusief bestuurswisseling</a:t>
            </a:r>
            <a:endParaRPr lang="nl-NL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Rondvraag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sluiting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BDF202-505B-4032-83BD-EE2CA57D49DD}"/>
              </a:ext>
            </a:extLst>
          </p:cNvPr>
          <p:cNvSpPr txBox="1"/>
          <p:nvPr/>
        </p:nvSpPr>
        <p:spPr>
          <a:xfrm>
            <a:off x="1246909" y="267855"/>
            <a:ext cx="3851564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A3E361-1023-4945-9758-4101BEF13706}"/>
              </a:ext>
            </a:extLst>
          </p:cNvPr>
          <p:cNvSpPr txBox="1"/>
          <p:nvPr/>
        </p:nvSpPr>
        <p:spPr>
          <a:xfrm>
            <a:off x="838201" y="393410"/>
            <a:ext cx="92449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Agenda ALV</a:t>
            </a:r>
          </a:p>
        </p:txBody>
      </p:sp>
    </p:spTree>
    <p:extLst>
      <p:ext uri="{BB962C8B-B14F-4D97-AF65-F5344CB8AC3E}">
        <p14:creationId xmlns:p14="http://schemas.microsoft.com/office/powerpoint/2010/main" val="389820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E59859B-2C88-40A3-B9B6-3EB8E992862E}"/>
              </a:ext>
            </a:extLst>
          </p:cNvPr>
          <p:cNvSpPr txBox="1"/>
          <p:nvPr/>
        </p:nvSpPr>
        <p:spPr>
          <a:xfrm>
            <a:off x="339436" y="296316"/>
            <a:ext cx="837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Organisatie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9C917E-932E-61F8-0024-5060B4B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19</a:t>
            </a:fld>
            <a:endParaRPr lang="nl-NL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4443D7A-0B75-FDEB-C1A6-F957CF540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7378" y="1454264"/>
            <a:ext cx="9244128" cy="51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3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6CFD67-722C-4375-8150-1888ABE6B0E6}"/>
              </a:ext>
            </a:extLst>
          </p:cNvPr>
          <p:cNvSpPr txBox="1"/>
          <p:nvPr/>
        </p:nvSpPr>
        <p:spPr>
          <a:xfrm>
            <a:off x="1245737" y="2058646"/>
            <a:ext cx="84886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/>
              <a:t>Welkom, opening en </a:t>
            </a:r>
            <a:r>
              <a:rPr lang="en-GB" sz="2000" b="1" dirty="0" err="1"/>
              <a:t>mededelingen</a:t>
            </a:r>
            <a:endParaRPr lang="en-GB" sz="2000" b="1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cs typeface="Calibri"/>
              </a:rPr>
              <a:t>Vaststelling </a:t>
            </a:r>
            <a:r>
              <a:rPr lang="en-GB" sz="2000" dirty="0" err="1">
                <a:cs typeface="Calibri"/>
              </a:rPr>
              <a:t>verslag</a:t>
            </a:r>
            <a:r>
              <a:rPr lang="en-GB" sz="2000" dirty="0">
                <a:cs typeface="Calibri"/>
              </a:rPr>
              <a:t> ALV 13 </a:t>
            </a:r>
            <a:r>
              <a:rPr lang="en-GB" sz="2000" dirty="0" err="1">
                <a:cs typeface="Calibri"/>
              </a:rPr>
              <a:t>december</a:t>
            </a:r>
            <a:r>
              <a:rPr lang="en-GB" sz="2000" dirty="0">
                <a:cs typeface="Calibri"/>
              </a:rPr>
              <a:t> 2023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 en financiële jaarrekening 2023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Financiële Jaarrekening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Déchargeverlening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Meerjarenbegroting</a:t>
            </a:r>
            <a:endParaRPr lang="nl-NL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 HilverZon 2024 – 2027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Organisatie en structuur HilverZon inclusief bestuurswisseling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Rondvraag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sluiting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BDF202-505B-4032-83BD-EE2CA57D49DD}"/>
              </a:ext>
            </a:extLst>
          </p:cNvPr>
          <p:cNvSpPr txBox="1"/>
          <p:nvPr/>
        </p:nvSpPr>
        <p:spPr>
          <a:xfrm>
            <a:off x="1246909" y="267855"/>
            <a:ext cx="3851564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A3E361-1023-4945-9758-4101BEF13706}"/>
              </a:ext>
            </a:extLst>
          </p:cNvPr>
          <p:cNvSpPr txBox="1"/>
          <p:nvPr/>
        </p:nvSpPr>
        <p:spPr>
          <a:xfrm>
            <a:off x="838201" y="393410"/>
            <a:ext cx="92449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Agenda ALV</a:t>
            </a:r>
          </a:p>
        </p:txBody>
      </p:sp>
    </p:spTree>
    <p:extLst>
      <p:ext uri="{BB962C8B-B14F-4D97-AF65-F5344CB8AC3E}">
        <p14:creationId xmlns:p14="http://schemas.microsoft.com/office/powerpoint/2010/main" val="324693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6CFD67-722C-4375-8150-1888ABE6B0E6}"/>
              </a:ext>
            </a:extLst>
          </p:cNvPr>
          <p:cNvSpPr txBox="1"/>
          <p:nvPr/>
        </p:nvSpPr>
        <p:spPr>
          <a:xfrm>
            <a:off x="1245737" y="2058646"/>
            <a:ext cx="84886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Welkom, opening en </a:t>
            </a:r>
            <a:r>
              <a:rPr lang="en-GB" sz="2000" dirty="0" err="1"/>
              <a:t>mededelingen</a:t>
            </a:r>
            <a:endParaRPr lang="en-GB" sz="20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cs typeface="Calibri"/>
              </a:rPr>
              <a:t>Vaststelling </a:t>
            </a:r>
            <a:r>
              <a:rPr lang="en-GB" sz="2000" dirty="0" err="1">
                <a:cs typeface="Calibri"/>
              </a:rPr>
              <a:t>verslag</a:t>
            </a:r>
            <a:r>
              <a:rPr lang="en-GB" sz="2000" dirty="0">
                <a:cs typeface="Calibri"/>
              </a:rPr>
              <a:t> ALV 13 </a:t>
            </a:r>
            <a:r>
              <a:rPr lang="en-GB" sz="2000" dirty="0" err="1">
                <a:cs typeface="Calibri"/>
              </a:rPr>
              <a:t>december</a:t>
            </a:r>
            <a:r>
              <a:rPr lang="en-GB" sz="2000" dirty="0">
                <a:cs typeface="Calibri"/>
              </a:rPr>
              <a:t> 2023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 en financiële jaarrekening 2023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Financiële Jaarrekening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Déchargeverlening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Meerjarenbegroting</a:t>
            </a:r>
            <a:endParaRPr lang="nl-NL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 HilverZon 2024 – 2027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Organisatie en structuur HilverZon inclusief bestuurswisseling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Rondvraag</a:t>
            </a:r>
            <a:r>
              <a:rPr lang="en-GB" b="1" dirty="0">
                <a:latin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GB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sluiting</a:t>
            </a:r>
            <a:endParaRPr lang="en-GB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BDF202-505B-4032-83BD-EE2CA57D49DD}"/>
              </a:ext>
            </a:extLst>
          </p:cNvPr>
          <p:cNvSpPr txBox="1"/>
          <p:nvPr/>
        </p:nvSpPr>
        <p:spPr>
          <a:xfrm>
            <a:off x="1246909" y="267855"/>
            <a:ext cx="3851564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A3E361-1023-4945-9758-4101BEF13706}"/>
              </a:ext>
            </a:extLst>
          </p:cNvPr>
          <p:cNvSpPr txBox="1"/>
          <p:nvPr/>
        </p:nvSpPr>
        <p:spPr>
          <a:xfrm>
            <a:off x="838201" y="393410"/>
            <a:ext cx="92449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Agenda ALV</a:t>
            </a:r>
          </a:p>
        </p:txBody>
      </p:sp>
    </p:spTree>
    <p:extLst>
      <p:ext uri="{BB962C8B-B14F-4D97-AF65-F5344CB8AC3E}">
        <p14:creationId xmlns:p14="http://schemas.microsoft.com/office/powerpoint/2010/main" val="3637506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A109C188-8E19-408A-96D9-A889041C0AAE}"/>
              </a:ext>
            </a:extLst>
          </p:cNvPr>
          <p:cNvGraphicFramePr>
            <a:graphicFrameLocks noGrp="1"/>
          </p:cNvGraphicFramePr>
          <p:nvPr/>
        </p:nvGraphicFramePr>
        <p:xfrm>
          <a:off x="9236363" y="2736374"/>
          <a:ext cx="227214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73">
                  <a:extLst>
                    <a:ext uri="{9D8B030D-6E8A-4147-A177-3AD203B41FA5}">
                      <a16:colId xmlns:a16="http://schemas.microsoft.com/office/drawing/2014/main" val="3144485757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502432178"/>
                    </a:ext>
                  </a:extLst>
                </a:gridCol>
              </a:tblGrid>
              <a:tr h="25226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228637"/>
                  </a:ext>
                </a:extLst>
              </a:tr>
              <a:tr h="255769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501347"/>
                  </a:ext>
                </a:extLst>
              </a:tr>
              <a:tr h="255769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274056"/>
                  </a:ext>
                </a:extLst>
              </a:tr>
              <a:tr h="255769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424330"/>
                  </a:ext>
                </a:extLst>
              </a:tr>
              <a:tr h="255769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50627"/>
                  </a:ext>
                </a:extLst>
              </a:tr>
              <a:tr h="255769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458270"/>
                  </a:ext>
                </a:extLst>
              </a:tr>
              <a:tr h="255769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210719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2873D3C6-88CE-2DF8-DCA5-2856A41A57DA}"/>
              </a:ext>
            </a:extLst>
          </p:cNvPr>
          <p:cNvSpPr txBox="1"/>
          <p:nvPr/>
        </p:nvSpPr>
        <p:spPr>
          <a:xfrm>
            <a:off x="3781078" y="3241239"/>
            <a:ext cx="452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Tijd voor een drankje!</a:t>
            </a:r>
          </a:p>
        </p:txBody>
      </p:sp>
      <p:sp>
        <p:nvSpPr>
          <p:cNvPr id="4" name="Tekstvak 8">
            <a:extLst>
              <a:ext uri="{FF2B5EF4-FFF2-40B4-BE49-F238E27FC236}">
                <a16:creationId xmlns:a16="http://schemas.microsoft.com/office/drawing/2014/main" id="{22CB2D16-4CB3-3F8D-2CCB-B125CA1A0ED9}"/>
              </a:ext>
            </a:extLst>
          </p:cNvPr>
          <p:cNvSpPr txBox="1"/>
          <p:nvPr/>
        </p:nvSpPr>
        <p:spPr>
          <a:xfrm>
            <a:off x="838201" y="393410"/>
            <a:ext cx="92449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Dank voor uw aanwezigheid</a:t>
            </a:r>
          </a:p>
        </p:txBody>
      </p:sp>
    </p:spTree>
    <p:extLst>
      <p:ext uri="{BB962C8B-B14F-4D97-AF65-F5344CB8AC3E}">
        <p14:creationId xmlns:p14="http://schemas.microsoft.com/office/powerpoint/2010/main" val="92822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6CFD67-722C-4375-8150-1888ABE6B0E6}"/>
              </a:ext>
            </a:extLst>
          </p:cNvPr>
          <p:cNvSpPr txBox="1"/>
          <p:nvPr/>
        </p:nvSpPr>
        <p:spPr>
          <a:xfrm>
            <a:off x="1245737" y="2058646"/>
            <a:ext cx="84886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Welkom, opening en </a:t>
            </a:r>
            <a:r>
              <a:rPr lang="en-GB" sz="2000" dirty="0" err="1"/>
              <a:t>mededelingen</a:t>
            </a:r>
            <a:endParaRPr lang="en-GB" sz="20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cs typeface="Calibri"/>
              </a:rPr>
              <a:t>Vaststelling </a:t>
            </a:r>
            <a:r>
              <a:rPr lang="en-GB" sz="2000" b="1" dirty="0" err="1">
                <a:cs typeface="Calibri"/>
              </a:rPr>
              <a:t>verslag</a:t>
            </a:r>
            <a:r>
              <a:rPr lang="en-GB" sz="2000" b="1" dirty="0">
                <a:cs typeface="Calibri"/>
              </a:rPr>
              <a:t> ALV 13 </a:t>
            </a:r>
            <a:r>
              <a:rPr lang="en-GB" sz="2000" b="1" dirty="0" err="1">
                <a:cs typeface="Calibri"/>
              </a:rPr>
              <a:t>december</a:t>
            </a:r>
            <a:r>
              <a:rPr lang="en-GB" sz="2000" b="1" dirty="0">
                <a:cs typeface="Calibri"/>
              </a:rPr>
              <a:t> 2023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 en financiële jaarrekening 2023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Financiële Jaarrekening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Déchargeverlening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Meerjarenbegroting</a:t>
            </a:r>
            <a:endParaRPr lang="nl-NL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 HilverZon 2024 – 2027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Organisatie en structuur HilverZon inclusief bestuurswisseling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Rondvraag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sluiting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BDF202-505B-4032-83BD-EE2CA57D49DD}"/>
              </a:ext>
            </a:extLst>
          </p:cNvPr>
          <p:cNvSpPr txBox="1"/>
          <p:nvPr/>
        </p:nvSpPr>
        <p:spPr>
          <a:xfrm>
            <a:off x="1246909" y="267855"/>
            <a:ext cx="3851564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A3E361-1023-4945-9758-4101BEF13706}"/>
              </a:ext>
            </a:extLst>
          </p:cNvPr>
          <p:cNvSpPr txBox="1"/>
          <p:nvPr/>
        </p:nvSpPr>
        <p:spPr>
          <a:xfrm>
            <a:off x="838201" y="393410"/>
            <a:ext cx="92449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Agenda ALV</a:t>
            </a:r>
          </a:p>
        </p:txBody>
      </p:sp>
    </p:spTree>
    <p:extLst>
      <p:ext uri="{BB962C8B-B14F-4D97-AF65-F5344CB8AC3E}">
        <p14:creationId xmlns:p14="http://schemas.microsoft.com/office/powerpoint/2010/main" val="241478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E59859B-2C88-40A3-B9B6-3EB8E992862E}"/>
              </a:ext>
            </a:extLst>
          </p:cNvPr>
          <p:cNvSpPr txBox="1"/>
          <p:nvPr/>
        </p:nvSpPr>
        <p:spPr>
          <a:xfrm>
            <a:off x="339436" y="296316"/>
            <a:ext cx="837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Vaststelling ALV verslag december 2023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9C917E-932E-61F8-0024-5060B4B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4</a:t>
            </a:fld>
            <a:endParaRPr lang="nl-NL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B5C6263-BEB2-D368-9C2A-9EBB9BBA2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246573"/>
              </p:ext>
            </p:extLst>
          </p:nvPr>
        </p:nvGraphicFramePr>
        <p:xfrm>
          <a:off x="4439646" y="2187722"/>
          <a:ext cx="2412685" cy="341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7942" imgH="5346465" progId="Acrobat.Document.DC">
                  <p:embed/>
                </p:oleObj>
              </mc:Choice>
              <mc:Fallback>
                <p:oleObj name="Acrobat Document" r:id="rId2" imgW="3777942" imgH="5346465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B5C6263-BEB2-D368-9C2A-9EBB9BBA2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9646" y="2187722"/>
                        <a:ext cx="2412685" cy="3414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10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6CFD67-722C-4375-8150-1888ABE6B0E6}"/>
              </a:ext>
            </a:extLst>
          </p:cNvPr>
          <p:cNvSpPr txBox="1"/>
          <p:nvPr/>
        </p:nvSpPr>
        <p:spPr>
          <a:xfrm>
            <a:off x="1245737" y="2058646"/>
            <a:ext cx="84886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Welkom, opening en </a:t>
            </a:r>
            <a:r>
              <a:rPr lang="en-GB" sz="2000" dirty="0" err="1"/>
              <a:t>mededelingen</a:t>
            </a:r>
            <a:endParaRPr lang="en-GB" sz="20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cs typeface="Calibri"/>
              </a:rPr>
              <a:t>Vaststelling </a:t>
            </a:r>
            <a:r>
              <a:rPr lang="en-GB" sz="2000" dirty="0" err="1">
                <a:cs typeface="Calibri"/>
              </a:rPr>
              <a:t>verslag</a:t>
            </a:r>
            <a:r>
              <a:rPr lang="en-GB" sz="2000" dirty="0">
                <a:cs typeface="Calibri"/>
              </a:rPr>
              <a:t> ALV 13 </a:t>
            </a:r>
            <a:r>
              <a:rPr lang="en-GB" sz="2000" dirty="0" err="1">
                <a:cs typeface="Calibri"/>
              </a:rPr>
              <a:t>december</a:t>
            </a:r>
            <a:r>
              <a:rPr lang="en-GB" sz="2000" dirty="0">
                <a:cs typeface="Calibri"/>
              </a:rPr>
              <a:t> 2023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 en financiële jaarrekening 2023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Financiële Jaarrekening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Déchargeverlening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Meerjarenbegroting</a:t>
            </a:r>
            <a:endParaRPr lang="nl-NL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 HilverZon 2024 – 2027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Organisatie en structuur HilverZon inclusief bestuurswisseling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Rondvraag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sluiting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BDF202-505B-4032-83BD-EE2CA57D49DD}"/>
              </a:ext>
            </a:extLst>
          </p:cNvPr>
          <p:cNvSpPr txBox="1"/>
          <p:nvPr/>
        </p:nvSpPr>
        <p:spPr>
          <a:xfrm>
            <a:off x="1246909" y="267855"/>
            <a:ext cx="3851564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A3E361-1023-4945-9758-4101BEF13706}"/>
              </a:ext>
            </a:extLst>
          </p:cNvPr>
          <p:cNvSpPr txBox="1"/>
          <p:nvPr/>
        </p:nvSpPr>
        <p:spPr>
          <a:xfrm>
            <a:off x="838201" y="393410"/>
            <a:ext cx="92449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Agenda ALV</a:t>
            </a:r>
          </a:p>
        </p:txBody>
      </p:sp>
    </p:spTree>
    <p:extLst>
      <p:ext uri="{BB962C8B-B14F-4D97-AF65-F5344CB8AC3E}">
        <p14:creationId xmlns:p14="http://schemas.microsoft.com/office/powerpoint/2010/main" val="369815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6CFD67-722C-4375-8150-1888ABE6B0E6}"/>
              </a:ext>
            </a:extLst>
          </p:cNvPr>
          <p:cNvSpPr txBox="1"/>
          <p:nvPr/>
        </p:nvSpPr>
        <p:spPr>
          <a:xfrm>
            <a:off x="1245737" y="2058646"/>
            <a:ext cx="84886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Welkom, opening en </a:t>
            </a:r>
            <a:r>
              <a:rPr lang="en-GB" sz="2000" dirty="0" err="1"/>
              <a:t>mededelingen</a:t>
            </a:r>
            <a:endParaRPr lang="en-GB" sz="20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cs typeface="Calibri"/>
              </a:rPr>
              <a:t>Vaststelling </a:t>
            </a:r>
            <a:r>
              <a:rPr lang="en-GB" sz="2000" dirty="0" err="1">
                <a:cs typeface="Calibri"/>
              </a:rPr>
              <a:t>verslag</a:t>
            </a:r>
            <a:r>
              <a:rPr lang="en-GB" sz="2000" dirty="0">
                <a:cs typeface="Calibri"/>
              </a:rPr>
              <a:t> ALV 13 </a:t>
            </a:r>
            <a:r>
              <a:rPr lang="en-GB" sz="2000" dirty="0" err="1">
                <a:cs typeface="Calibri"/>
              </a:rPr>
              <a:t>december</a:t>
            </a:r>
            <a:r>
              <a:rPr lang="en-GB" sz="2000" dirty="0">
                <a:cs typeface="Calibri"/>
              </a:rPr>
              <a:t> 2023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 en financiële jaarrekening 2023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Financiële Jaarrekening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Déchargeverlening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Meerjarenbegroting</a:t>
            </a:r>
            <a:endParaRPr lang="nl-NL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 HilverZon 2024 – 2027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Organisatie en structuur HilverZon inclusief bestuurswisseling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Rondvraag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sluiting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BDF202-505B-4032-83BD-EE2CA57D49DD}"/>
              </a:ext>
            </a:extLst>
          </p:cNvPr>
          <p:cNvSpPr txBox="1"/>
          <p:nvPr/>
        </p:nvSpPr>
        <p:spPr>
          <a:xfrm>
            <a:off x="1246909" y="267855"/>
            <a:ext cx="3851564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A3E361-1023-4945-9758-4101BEF13706}"/>
              </a:ext>
            </a:extLst>
          </p:cNvPr>
          <p:cNvSpPr txBox="1"/>
          <p:nvPr/>
        </p:nvSpPr>
        <p:spPr>
          <a:xfrm>
            <a:off x="838201" y="393410"/>
            <a:ext cx="92449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Agenda ALV</a:t>
            </a:r>
          </a:p>
        </p:txBody>
      </p:sp>
    </p:spTree>
    <p:extLst>
      <p:ext uri="{BB962C8B-B14F-4D97-AF65-F5344CB8AC3E}">
        <p14:creationId xmlns:p14="http://schemas.microsoft.com/office/powerpoint/2010/main" val="46220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E59859B-2C88-40A3-B9B6-3EB8E992862E}"/>
              </a:ext>
            </a:extLst>
          </p:cNvPr>
          <p:cNvSpPr txBox="1"/>
          <p:nvPr/>
        </p:nvSpPr>
        <p:spPr>
          <a:xfrm>
            <a:off x="339436" y="296316"/>
            <a:ext cx="837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Jaarverslag 2023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9C917E-932E-61F8-0024-5060B4B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7</a:t>
            </a:fld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531A7-672A-2BD4-B4C4-8FB6445D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l-NL" sz="2000" dirty="0"/>
              <a:t>Stabilisering, verdere uitwerking van gestarte projecten en verbreding van de strategie.</a:t>
            </a:r>
          </a:p>
          <a:p>
            <a:pPr lvl="1"/>
            <a:r>
              <a:rPr lang="nl-NL" sz="1600" dirty="0"/>
              <a:t>versterkt bestuur</a:t>
            </a:r>
          </a:p>
          <a:p>
            <a:pPr lvl="1"/>
            <a:r>
              <a:rPr lang="nl-NL" sz="1600" dirty="0"/>
              <a:t>flinke uitbreiding van vrijwilligers / energiecoaches 2</a:t>
            </a:r>
            <a:r>
              <a:rPr lang="nl-NL" sz="1600" baseline="30000" dirty="0"/>
              <a:t>e</a:t>
            </a:r>
            <a:r>
              <a:rPr lang="nl-NL" sz="1600" dirty="0"/>
              <a:t> helft 2023</a:t>
            </a:r>
          </a:p>
          <a:p>
            <a:pPr lvl="1"/>
            <a:r>
              <a:rPr lang="nl-NL" sz="1600" dirty="0"/>
              <a:t>warmtetransitie toegevoegd as speerpunt</a:t>
            </a:r>
          </a:p>
          <a:p>
            <a:pPr lvl="1"/>
            <a:endParaRPr lang="nl-NL" sz="1600" dirty="0"/>
          </a:p>
          <a:p>
            <a:r>
              <a:rPr lang="nl-NL" sz="2000" dirty="0"/>
              <a:t>Onze HilverZon-leden hebben uit de zes collectieve zonnevelden </a:t>
            </a:r>
            <a:r>
              <a:rPr lang="nl-NL" sz="2000" b="1" dirty="0"/>
              <a:t>bijna 1 miljoen kWh </a:t>
            </a:r>
            <a:r>
              <a:rPr lang="nl-NL" sz="2000" dirty="0"/>
              <a:t>elektriciteit opgewekt (446 ton CO</a:t>
            </a:r>
            <a:r>
              <a:rPr lang="nl-NL" sz="1500" dirty="0"/>
              <a:t>2-</a:t>
            </a:r>
            <a:r>
              <a:rPr lang="nl-NL" sz="2000" dirty="0"/>
              <a:t>reductie) </a:t>
            </a:r>
            <a:endParaRPr lang="nl-NL" sz="2000" dirty="0">
              <a:cs typeface="Calibri"/>
            </a:endParaRPr>
          </a:p>
          <a:p>
            <a:endParaRPr lang="nl-NL" sz="2000" dirty="0"/>
          </a:p>
          <a:p>
            <a:r>
              <a:rPr lang="en-US" sz="2000" dirty="0" err="1"/>
              <a:t>Realisatie</a:t>
            </a:r>
            <a:r>
              <a:rPr lang="en-US" sz="2000" dirty="0"/>
              <a:t> van </a:t>
            </a:r>
            <a:r>
              <a:rPr lang="en-US" sz="2000" dirty="0" err="1"/>
              <a:t>onze</a:t>
            </a:r>
            <a:r>
              <a:rPr lang="en-US" sz="2000" dirty="0"/>
              <a:t> </a:t>
            </a:r>
            <a:r>
              <a:rPr lang="en-US" sz="2000" dirty="0" err="1"/>
              <a:t>kernactiviteiten</a:t>
            </a:r>
            <a:endParaRPr lang="en-US" sz="2000" dirty="0"/>
          </a:p>
          <a:p>
            <a:pPr lvl="1"/>
            <a:r>
              <a:rPr lang="en-US" sz="1600" dirty="0" err="1"/>
              <a:t>Energieopwek</a:t>
            </a:r>
            <a:r>
              <a:rPr lang="en-US" sz="1600" dirty="0"/>
              <a:t> (</a:t>
            </a:r>
            <a:r>
              <a:rPr lang="en-US" sz="1600" dirty="0" err="1"/>
              <a:t>geen</a:t>
            </a:r>
            <a:r>
              <a:rPr lang="en-US" sz="1600" dirty="0"/>
              <a:t> </a:t>
            </a:r>
            <a:r>
              <a:rPr lang="en-US" sz="1600" dirty="0" err="1"/>
              <a:t>nieuwe</a:t>
            </a:r>
            <a:r>
              <a:rPr lang="en-US" sz="1600" dirty="0"/>
              <a:t> </a:t>
            </a:r>
            <a:r>
              <a:rPr lang="en-US" sz="1600" dirty="0" err="1"/>
              <a:t>zonnevelden</a:t>
            </a:r>
            <a:r>
              <a:rPr lang="en-US" sz="1600" dirty="0"/>
              <a:t>, </a:t>
            </a:r>
            <a:r>
              <a:rPr lang="en-US" sz="1600" dirty="0" err="1"/>
              <a:t>wel</a:t>
            </a:r>
            <a:r>
              <a:rPr lang="en-US" sz="1600" dirty="0"/>
              <a:t> interesse </a:t>
            </a:r>
            <a:r>
              <a:rPr lang="en-US" sz="1600" dirty="0" err="1"/>
              <a:t>enkele</a:t>
            </a:r>
            <a:r>
              <a:rPr lang="en-US" sz="1600" dirty="0"/>
              <a:t> </a:t>
            </a:r>
            <a:r>
              <a:rPr lang="en-US" sz="1600" dirty="0" err="1"/>
              <a:t>scholen</a:t>
            </a:r>
            <a:r>
              <a:rPr lang="en-US" sz="1600" dirty="0"/>
              <a:t>, </a:t>
            </a:r>
            <a:r>
              <a:rPr lang="en-US" sz="1600" dirty="0" err="1"/>
              <a:t>vliegveld</a:t>
            </a:r>
            <a:r>
              <a:rPr lang="en-US" sz="1600" dirty="0"/>
              <a:t> Hilversum)</a:t>
            </a:r>
          </a:p>
          <a:p>
            <a:pPr lvl="1"/>
            <a:r>
              <a:rPr lang="en-US" sz="1600" dirty="0" err="1"/>
              <a:t>Energiebesparing</a:t>
            </a:r>
            <a:r>
              <a:rPr lang="en-US" sz="1600" dirty="0"/>
              <a:t> (31 </a:t>
            </a:r>
            <a:r>
              <a:rPr lang="en-US" sz="1600" dirty="0" err="1"/>
              <a:t>actieve</a:t>
            </a:r>
            <a:r>
              <a:rPr lang="en-US" sz="1600" dirty="0"/>
              <a:t> coaches, 423 </a:t>
            </a:r>
            <a:r>
              <a:rPr lang="en-US" sz="1600" dirty="0" err="1"/>
              <a:t>gesprekken</a:t>
            </a:r>
            <a:r>
              <a:rPr lang="en-US" sz="1600" dirty="0"/>
              <a:t> </a:t>
            </a:r>
            <a:r>
              <a:rPr lang="en-US" sz="1600" dirty="0" err="1"/>
              <a:t>gevoerd</a:t>
            </a:r>
            <a:r>
              <a:rPr lang="en-US" sz="1600" dirty="0"/>
              <a:t>, </a:t>
            </a:r>
            <a:r>
              <a:rPr lang="en-US" sz="1600" dirty="0" err="1"/>
              <a:t>educatie</a:t>
            </a:r>
            <a:r>
              <a:rPr lang="en-US" sz="1600" dirty="0"/>
              <a:t> 9 </a:t>
            </a:r>
            <a:r>
              <a:rPr lang="en-US" sz="1600" dirty="0" err="1"/>
              <a:t>scholen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Collectieve</a:t>
            </a:r>
            <a:r>
              <a:rPr lang="en-US" sz="1600" dirty="0"/>
              <a:t> </a:t>
            </a:r>
            <a:r>
              <a:rPr lang="en-US" sz="1600" dirty="0" err="1"/>
              <a:t>inkoop</a:t>
            </a:r>
            <a:r>
              <a:rPr lang="en-US" sz="1600" dirty="0"/>
              <a:t> (22 </a:t>
            </a:r>
            <a:r>
              <a:rPr lang="en-US" sz="1600" dirty="0" err="1"/>
              <a:t>inwoners</a:t>
            </a:r>
            <a:r>
              <a:rPr lang="en-US" sz="1600" dirty="0"/>
              <a:t> </a:t>
            </a:r>
            <a:r>
              <a:rPr lang="en-US" sz="1600" dirty="0" err="1"/>
              <a:t>gebruik</a:t>
            </a:r>
            <a:r>
              <a:rPr lang="en-US" sz="1600" dirty="0"/>
              <a:t> </a:t>
            </a:r>
            <a:r>
              <a:rPr lang="en-US" sz="1600" dirty="0" err="1"/>
              <a:t>gemaakt</a:t>
            </a:r>
            <a:r>
              <a:rPr lang="en-US" sz="1600" dirty="0"/>
              <a:t> van </a:t>
            </a:r>
            <a:r>
              <a:rPr lang="en-US" sz="1600" dirty="0" err="1"/>
              <a:t>aanbod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Warmtetransitie</a:t>
            </a:r>
            <a:r>
              <a:rPr lang="en-US" sz="1600" dirty="0"/>
              <a:t> (</a:t>
            </a:r>
            <a:r>
              <a:rPr lang="en-US" sz="1600" dirty="0" err="1"/>
              <a:t>oriëntatie</a:t>
            </a:r>
            <a:r>
              <a:rPr lang="en-US" sz="1600" dirty="0"/>
              <a:t>)</a:t>
            </a:r>
            <a:endParaRPr lang="en-US" sz="1600" dirty="0">
              <a:cs typeface="Calibri"/>
            </a:endParaRPr>
          </a:p>
          <a:p>
            <a:endParaRPr lang="nl-NL" sz="2000" dirty="0"/>
          </a:p>
          <a:p>
            <a:r>
              <a:rPr lang="nl-NL" sz="2000" dirty="0"/>
              <a:t>Professionele organisatie </a:t>
            </a:r>
          </a:p>
          <a:p>
            <a:pPr lvl="2"/>
            <a:endParaRPr lang="nl-NL" sz="1200" dirty="0"/>
          </a:p>
          <a:p>
            <a:r>
              <a:rPr lang="en-US" sz="2000" dirty="0" err="1"/>
              <a:t>Projectraden</a:t>
            </a:r>
            <a:endParaRPr lang="en-US" sz="2000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1600" dirty="0"/>
          </a:p>
          <a:p>
            <a:pPr lvl="1"/>
            <a:endParaRPr lang="nl-NL" sz="1600" dirty="0"/>
          </a:p>
          <a:p>
            <a:endParaRPr lang="nl-NL" sz="2000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959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34BFA4D-5EEC-ED47-8CFB-E03F01C278F5}"/>
              </a:ext>
            </a:extLst>
          </p:cNvPr>
          <p:cNvSpPr txBox="1"/>
          <p:nvPr/>
        </p:nvSpPr>
        <p:spPr>
          <a:xfrm>
            <a:off x="593124" y="7414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3E999-2042-4675-B086-A9454376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49D7-9F54-FC4E-A785-721AE44A1CE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6CFD67-722C-4375-8150-1888ABE6B0E6}"/>
              </a:ext>
            </a:extLst>
          </p:cNvPr>
          <p:cNvSpPr txBox="1"/>
          <p:nvPr/>
        </p:nvSpPr>
        <p:spPr>
          <a:xfrm>
            <a:off x="1245737" y="2058646"/>
            <a:ext cx="84886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Welkom, opening en </a:t>
            </a:r>
            <a:r>
              <a:rPr lang="en-GB" sz="2000" dirty="0" err="1"/>
              <a:t>mededelingen</a:t>
            </a:r>
            <a:endParaRPr lang="en-GB" sz="2000" dirty="0"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cs typeface="Calibri"/>
              </a:rPr>
              <a:t>Vaststelling </a:t>
            </a:r>
            <a:r>
              <a:rPr lang="en-GB" sz="2000" dirty="0" err="1">
                <a:cs typeface="Calibri"/>
              </a:rPr>
              <a:t>verslag</a:t>
            </a:r>
            <a:r>
              <a:rPr lang="en-GB" sz="2000" dirty="0">
                <a:cs typeface="Calibri"/>
              </a:rPr>
              <a:t> ALV 13 </a:t>
            </a:r>
            <a:r>
              <a:rPr lang="en-GB" sz="2000" dirty="0" err="1">
                <a:cs typeface="Calibri"/>
              </a:rPr>
              <a:t>december</a:t>
            </a:r>
            <a:r>
              <a:rPr lang="en-GB" sz="2000" dirty="0">
                <a:cs typeface="Calibri"/>
              </a:rPr>
              <a:t> 2023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 en financiële jaarrekening 2023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Jaarverslag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Financiële Jaarrekening</a:t>
            </a:r>
            <a:endParaRPr lang="en-NL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Déchargeverlening</a:t>
            </a:r>
            <a:endParaRPr lang="en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Meerjarenbegroting</a:t>
            </a:r>
            <a:endParaRPr lang="nl-NL" sz="2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 HilverZon 2024 – 2027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Organisatie en structuur HilverZon inclusief bestuurswisseling</a:t>
            </a:r>
            <a:endParaRPr lang="nl-NL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Rondvraag</a:t>
            </a: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GB" dirty="0" err="1">
                <a:latin typeface="Calibri" panose="020F0502020204030204" pitchFamily="34" charset="0"/>
                <a:cs typeface="Times New Roman" panose="02020603050405020304" pitchFamily="18" charset="0"/>
              </a:rPr>
              <a:t>sluiting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CBDF202-505B-4032-83BD-EE2CA57D49DD}"/>
              </a:ext>
            </a:extLst>
          </p:cNvPr>
          <p:cNvSpPr txBox="1"/>
          <p:nvPr/>
        </p:nvSpPr>
        <p:spPr>
          <a:xfrm>
            <a:off x="1246909" y="267855"/>
            <a:ext cx="3851564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A3E361-1023-4945-9758-4101BEF13706}"/>
              </a:ext>
            </a:extLst>
          </p:cNvPr>
          <p:cNvSpPr txBox="1"/>
          <p:nvPr/>
        </p:nvSpPr>
        <p:spPr>
          <a:xfrm>
            <a:off x="838201" y="393410"/>
            <a:ext cx="92449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Agenda ALV</a:t>
            </a:r>
          </a:p>
        </p:txBody>
      </p:sp>
    </p:spTree>
    <p:extLst>
      <p:ext uri="{BB962C8B-B14F-4D97-AF65-F5344CB8AC3E}">
        <p14:creationId xmlns:p14="http://schemas.microsoft.com/office/powerpoint/2010/main" val="157500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E59859B-2C88-40A3-B9B6-3EB8E992862E}"/>
              </a:ext>
            </a:extLst>
          </p:cNvPr>
          <p:cNvSpPr txBox="1"/>
          <p:nvPr/>
        </p:nvSpPr>
        <p:spPr>
          <a:xfrm>
            <a:off x="339436" y="296316"/>
            <a:ext cx="83761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Financiële jaarrekening (winst en verlies)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9C917E-932E-61F8-0024-5060B4B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D4B8-7CC6-4FC4-A83E-5D5F76A55CDB}" type="slidenum">
              <a:rPr lang="nl-NL" smtClean="0"/>
              <a:t>9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16DFAF-6D06-9AD8-ED87-309B0F375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93" y="1836815"/>
            <a:ext cx="82105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57556"/>
      </p:ext>
    </p:extLst>
  </p:cSld>
  <p:clrMapOvr>
    <a:masterClrMapping/>
  </p:clrMapOvr>
</p:sld>
</file>

<file path=ppt/theme/theme1.xml><?xml version="1.0" encoding="utf-8"?>
<a:theme xmlns:a="http://schemas.openxmlformats.org/drawingml/2006/main" name="Hilverzon, 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lverzon, thema" id="{38090AA2-2ACD-4728-93EA-6E3DCE512634}" vid="{B109CFEE-102D-4A0D-B922-B0FC985D08A1}"/>
    </a:ext>
  </a:extLst>
</a:theme>
</file>

<file path=ppt/theme/theme2.xml><?xml version="1.0" encoding="utf-8"?>
<a:theme xmlns:a="http://schemas.openxmlformats.org/drawingml/2006/main" name="Hilverzom,nieuwe stijl (2)">
  <a:themeElements>
    <a:clrScheme name="Geel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19AB8AD-C1A3-4DCE-BFB0-C21C1EA772A9}" vid="{F5CED644-7CD0-40EF-AAC9-74300F1175B7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Hilverzon, thema</Template>
  <TotalTime>4690</TotalTime>
  <Words>801</Words>
  <Application>Microsoft Office PowerPoint</Application>
  <PresentationFormat>Widescreen</PresentationFormat>
  <Paragraphs>262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Bahnschrift</vt:lpstr>
      <vt:lpstr>Calibri</vt:lpstr>
      <vt:lpstr>Calibri Light</vt:lpstr>
      <vt:lpstr>Courier New</vt:lpstr>
      <vt:lpstr>ING Me</vt:lpstr>
      <vt:lpstr>Times New Roman</vt:lpstr>
      <vt:lpstr>Wingdings</vt:lpstr>
      <vt:lpstr>Hilverzon, thema</vt:lpstr>
      <vt:lpstr>Hilverzom,nieuwe stijl (2)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Rasch</dc:creator>
  <cp:lastModifiedBy>Borst, M.L. (Martin)</cp:lastModifiedBy>
  <cp:revision>1643</cp:revision>
  <cp:lastPrinted>2019-09-25T08:14:59Z</cp:lastPrinted>
  <dcterms:created xsi:type="dcterms:W3CDTF">2018-09-24T07:17:36Z</dcterms:created>
  <dcterms:modified xsi:type="dcterms:W3CDTF">2024-05-15T15:46:16Z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2dc6f62-bb58-4b94-b6ca-9af54699d31b_Enabled">
    <vt:lpwstr>True</vt:lpwstr>
  </property>
  <property fmtid="{D5CDD505-2E9C-101B-9397-08002B2CF9AE}" pid="3" name="MSIP_Label_d2dc6f62-bb58-4b94-b6ca-9af54699d31b_SiteId">
    <vt:lpwstr>d7790549-8c35-40ea-ad75-954ac3e86be8</vt:lpwstr>
  </property>
  <property fmtid="{D5CDD505-2E9C-101B-9397-08002B2CF9AE}" pid="4" name="MSIP_Label_d2dc6f62-bb58-4b94-b6ca-9af54699d31b_Owner">
    <vt:lpwstr>max.pohle@kpn.com</vt:lpwstr>
  </property>
  <property fmtid="{D5CDD505-2E9C-101B-9397-08002B2CF9AE}" pid="5" name="MSIP_Label_d2dc6f62-bb58-4b94-b6ca-9af54699d31b_SetDate">
    <vt:lpwstr>2020-10-26T09:35:29.8098201Z</vt:lpwstr>
  </property>
  <property fmtid="{D5CDD505-2E9C-101B-9397-08002B2CF9AE}" pid="6" name="MSIP_Label_d2dc6f62-bb58-4b94-b6ca-9af54699d31b_Name">
    <vt:lpwstr>Intern gebruik</vt:lpwstr>
  </property>
  <property fmtid="{D5CDD505-2E9C-101B-9397-08002B2CF9AE}" pid="7" name="MSIP_Label_d2dc6f62-bb58-4b94-b6ca-9af54699d31b_Application">
    <vt:lpwstr>Microsoft Azure Information Protection</vt:lpwstr>
  </property>
  <property fmtid="{D5CDD505-2E9C-101B-9397-08002B2CF9AE}" pid="8" name="MSIP_Label_d2dc6f62-bb58-4b94-b6ca-9af54699d31b_ActionId">
    <vt:lpwstr>b0dc7591-70b6-49c3-b28a-68eebd09d26c</vt:lpwstr>
  </property>
  <property fmtid="{D5CDD505-2E9C-101B-9397-08002B2CF9AE}" pid="9" name="MSIP_Label_d2dc6f62-bb58-4b94-b6ca-9af54699d31b_Extended_MSFT_Method">
    <vt:lpwstr>Automatic</vt:lpwstr>
  </property>
  <property fmtid="{D5CDD505-2E9C-101B-9397-08002B2CF9AE}" pid="10" name="Sensitivity">
    <vt:lpwstr>Intern gebruik</vt:lpwstr>
  </property>
</Properties>
</file>